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71" r:id="rId9"/>
    <p:sldId id="262" r:id="rId10"/>
    <p:sldId id="264" r:id="rId11"/>
    <p:sldId id="289" r:id="rId12"/>
    <p:sldId id="265" r:id="rId13"/>
    <p:sldId id="290" r:id="rId14"/>
    <p:sldId id="266" r:id="rId15"/>
    <p:sldId id="292" r:id="rId16"/>
    <p:sldId id="267" r:id="rId17"/>
    <p:sldId id="293" r:id="rId18"/>
    <p:sldId id="268" r:id="rId19"/>
    <p:sldId id="269" r:id="rId20"/>
    <p:sldId id="272" r:id="rId21"/>
    <p:sldId id="294" r:id="rId22"/>
    <p:sldId id="270" r:id="rId23"/>
    <p:sldId id="295" r:id="rId24"/>
    <p:sldId id="283" r:id="rId25"/>
    <p:sldId id="284" r:id="rId26"/>
    <p:sldId id="285" r:id="rId27"/>
    <p:sldId id="286" r:id="rId28"/>
    <p:sldId id="287" r:id="rId29"/>
    <p:sldId id="28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7D8110-9987-4643-A0D2-7937A379D9DE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9C01390-BD84-464C-A271-68E327482418}">
      <dgm:prSet phldrT="[Text]"/>
      <dgm:spPr/>
      <dgm:t>
        <a:bodyPr/>
        <a:lstStyle/>
        <a:p>
          <a:r>
            <a:rPr lang="ar-SY" dirty="0" smtClean="0"/>
            <a:t>دراسة تمهيدية</a:t>
          </a:r>
          <a:endParaRPr lang="en-US" dirty="0"/>
        </a:p>
      </dgm:t>
    </dgm:pt>
    <dgm:pt modelId="{DF1CA844-3198-45D9-9364-B130A2DFEF68}" type="parTrans" cxnId="{E5DF1BB2-C4B8-44DD-AD4E-2C0A8F33DAAA}">
      <dgm:prSet/>
      <dgm:spPr/>
      <dgm:t>
        <a:bodyPr/>
        <a:lstStyle/>
        <a:p>
          <a:endParaRPr lang="en-US"/>
        </a:p>
      </dgm:t>
    </dgm:pt>
    <dgm:pt modelId="{94D611D2-90A6-4F28-85D6-B20A8A126CD5}" type="sibTrans" cxnId="{E5DF1BB2-C4B8-44DD-AD4E-2C0A8F33DAAA}">
      <dgm:prSet/>
      <dgm:spPr/>
      <dgm:t>
        <a:bodyPr/>
        <a:lstStyle/>
        <a:p>
          <a:endParaRPr lang="en-US"/>
        </a:p>
      </dgm:t>
    </dgm:pt>
    <dgm:pt modelId="{9728B521-D332-41D5-BD3C-58AAF41B8E74}">
      <dgm:prSet phldrT="[Text]"/>
      <dgm:spPr/>
      <dgm:t>
        <a:bodyPr/>
        <a:lstStyle/>
        <a:p>
          <a:r>
            <a:rPr lang="ar-SY" dirty="0" smtClean="0"/>
            <a:t>المنتج</a:t>
          </a:r>
          <a:endParaRPr lang="en-US" dirty="0"/>
        </a:p>
      </dgm:t>
    </dgm:pt>
    <dgm:pt modelId="{947F0188-6E81-4B1D-8A40-9E5D664A1CCE}" type="parTrans" cxnId="{8D54C334-1344-4C15-BFD5-11B353DE43BF}">
      <dgm:prSet/>
      <dgm:spPr/>
      <dgm:t>
        <a:bodyPr/>
        <a:lstStyle/>
        <a:p>
          <a:endParaRPr lang="en-US"/>
        </a:p>
      </dgm:t>
    </dgm:pt>
    <dgm:pt modelId="{A20893B1-BED6-4616-A1D9-2AE77AD3EC34}" type="sibTrans" cxnId="{8D54C334-1344-4C15-BFD5-11B353DE43BF}">
      <dgm:prSet/>
      <dgm:spPr/>
      <dgm:t>
        <a:bodyPr/>
        <a:lstStyle/>
        <a:p>
          <a:endParaRPr lang="en-US"/>
        </a:p>
      </dgm:t>
    </dgm:pt>
    <dgm:pt modelId="{C8991E39-579A-425F-B098-E390CEFFF22B}">
      <dgm:prSet phldrT="[Text]"/>
      <dgm:spPr/>
      <dgm:t>
        <a:bodyPr/>
        <a:lstStyle/>
        <a:p>
          <a:r>
            <a:rPr lang="ar-SY" dirty="0" smtClean="0"/>
            <a:t>السوق</a:t>
          </a:r>
          <a:endParaRPr lang="en-US" dirty="0"/>
        </a:p>
      </dgm:t>
    </dgm:pt>
    <dgm:pt modelId="{E6F1DE95-4A50-4B31-966B-4AF36A24DC30}" type="parTrans" cxnId="{64E132C3-6765-4C36-8D85-4FDF226357AD}">
      <dgm:prSet/>
      <dgm:spPr/>
      <dgm:t>
        <a:bodyPr/>
        <a:lstStyle/>
        <a:p>
          <a:endParaRPr lang="en-US"/>
        </a:p>
      </dgm:t>
    </dgm:pt>
    <dgm:pt modelId="{0B8FB354-B7AC-4986-8674-D9068AEDD968}" type="sibTrans" cxnId="{64E132C3-6765-4C36-8D85-4FDF226357AD}">
      <dgm:prSet/>
      <dgm:spPr/>
      <dgm:t>
        <a:bodyPr/>
        <a:lstStyle/>
        <a:p>
          <a:endParaRPr lang="en-US"/>
        </a:p>
      </dgm:t>
    </dgm:pt>
    <dgm:pt modelId="{EDD75CAB-237F-4B3F-A0D2-CA3EE7C75B28}">
      <dgm:prSet phldrT="[Text]"/>
      <dgm:spPr/>
      <dgm:t>
        <a:bodyPr/>
        <a:lstStyle/>
        <a:p>
          <a:r>
            <a:rPr lang="ar-SY" dirty="0" smtClean="0"/>
            <a:t>دراسة تفصيلية</a:t>
          </a:r>
          <a:endParaRPr lang="en-US" dirty="0"/>
        </a:p>
      </dgm:t>
    </dgm:pt>
    <dgm:pt modelId="{64FE3DA4-6885-406B-B15E-E24EBD9DF69B}" type="parTrans" cxnId="{AAAEE73E-B8E4-4E05-A964-FE416C0FFB58}">
      <dgm:prSet/>
      <dgm:spPr/>
      <dgm:t>
        <a:bodyPr/>
        <a:lstStyle/>
        <a:p>
          <a:endParaRPr lang="en-US"/>
        </a:p>
      </dgm:t>
    </dgm:pt>
    <dgm:pt modelId="{31152BD9-0A39-4BC0-893F-997553B11A8B}" type="sibTrans" cxnId="{AAAEE73E-B8E4-4E05-A964-FE416C0FFB58}">
      <dgm:prSet/>
      <dgm:spPr/>
      <dgm:t>
        <a:bodyPr/>
        <a:lstStyle/>
        <a:p>
          <a:endParaRPr lang="en-US"/>
        </a:p>
      </dgm:t>
    </dgm:pt>
    <dgm:pt modelId="{EA856F07-A009-42F2-A59C-2D4133A119A9}">
      <dgm:prSet phldrT="[Text]"/>
      <dgm:spPr/>
      <dgm:t>
        <a:bodyPr/>
        <a:lstStyle/>
        <a:p>
          <a:r>
            <a:rPr lang="ar-SY" dirty="0" smtClean="0"/>
            <a:t>دراسة فنية</a:t>
          </a:r>
          <a:endParaRPr lang="en-US" dirty="0"/>
        </a:p>
      </dgm:t>
    </dgm:pt>
    <dgm:pt modelId="{619ADA1E-BDF0-4224-AE50-475AE66F94BB}" type="parTrans" cxnId="{B7406D97-4895-4329-94FD-45FEBB547C39}">
      <dgm:prSet/>
      <dgm:spPr/>
      <dgm:t>
        <a:bodyPr/>
        <a:lstStyle/>
        <a:p>
          <a:endParaRPr lang="en-US"/>
        </a:p>
      </dgm:t>
    </dgm:pt>
    <dgm:pt modelId="{EE203C60-ED35-4834-9C39-80E473210F98}" type="sibTrans" cxnId="{B7406D97-4895-4329-94FD-45FEBB547C39}">
      <dgm:prSet/>
      <dgm:spPr/>
      <dgm:t>
        <a:bodyPr/>
        <a:lstStyle/>
        <a:p>
          <a:endParaRPr lang="en-US"/>
        </a:p>
      </dgm:t>
    </dgm:pt>
    <dgm:pt modelId="{A7FA542A-CFF3-474A-B5FF-66A26A5F370A}">
      <dgm:prSet phldrT="[Text]"/>
      <dgm:spPr/>
      <dgm:t>
        <a:bodyPr/>
        <a:lstStyle/>
        <a:p>
          <a:r>
            <a:rPr lang="ar-SY" dirty="0" smtClean="0"/>
            <a:t>الدراسة الإدارية</a:t>
          </a:r>
        </a:p>
      </dgm:t>
    </dgm:pt>
    <dgm:pt modelId="{96B74AE3-B15D-4142-BF65-732B96F6B233}" type="parTrans" cxnId="{EA6E694F-9902-4B4F-A715-7C2FA34E35EC}">
      <dgm:prSet/>
      <dgm:spPr/>
      <dgm:t>
        <a:bodyPr/>
        <a:lstStyle/>
        <a:p>
          <a:endParaRPr lang="en-US"/>
        </a:p>
      </dgm:t>
    </dgm:pt>
    <dgm:pt modelId="{B27970EB-A718-4484-B958-663A20EC85A2}" type="sibTrans" cxnId="{EA6E694F-9902-4B4F-A715-7C2FA34E35EC}">
      <dgm:prSet/>
      <dgm:spPr/>
      <dgm:t>
        <a:bodyPr/>
        <a:lstStyle/>
        <a:p>
          <a:endParaRPr lang="en-US"/>
        </a:p>
      </dgm:t>
    </dgm:pt>
    <dgm:pt modelId="{02AE7C1F-11CD-44C5-B7B8-41759300884E}">
      <dgm:prSet phldrT="[Text]"/>
      <dgm:spPr/>
      <dgm:t>
        <a:bodyPr/>
        <a:lstStyle/>
        <a:p>
          <a:r>
            <a:rPr lang="ar-SY" dirty="0" smtClean="0"/>
            <a:t>المتغيرات العامة</a:t>
          </a:r>
          <a:endParaRPr lang="en-US" dirty="0"/>
        </a:p>
      </dgm:t>
    </dgm:pt>
    <dgm:pt modelId="{663B93E1-5CAB-4DCD-85D4-7041EBE1285B}" type="parTrans" cxnId="{30F60727-50AD-4B08-8530-C77AC2E4ABCA}">
      <dgm:prSet/>
      <dgm:spPr/>
      <dgm:t>
        <a:bodyPr/>
        <a:lstStyle/>
        <a:p>
          <a:endParaRPr lang="en-US"/>
        </a:p>
      </dgm:t>
    </dgm:pt>
    <dgm:pt modelId="{60922B4C-7A80-4BAC-BB9F-B6505339D563}" type="sibTrans" cxnId="{30F60727-50AD-4B08-8530-C77AC2E4ABCA}">
      <dgm:prSet/>
      <dgm:spPr/>
      <dgm:t>
        <a:bodyPr/>
        <a:lstStyle/>
        <a:p>
          <a:endParaRPr lang="en-US"/>
        </a:p>
      </dgm:t>
    </dgm:pt>
    <dgm:pt modelId="{1CD56577-85A6-4E58-AE12-73B05357DA6F}">
      <dgm:prSet phldrT="[Text]"/>
      <dgm:spPr/>
      <dgm:t>
        <a:bodyPr/>
        <a:lstStyle/>
        <a:p>
          <a:r>
            <a:rPr lang="ar-SY" dirty="0" smtClean="0"/>
            <a:t>تقديرات التكلفة</a:t>
          </a:r>
          <a:endParaRPr lang="en-US" dirty="0"/>
        </a:p>
      </dgm:t>
    </dgm:pt>
    <dgm:pt modelId="{AA804FA5-D0B8-496D-8A1E-A7E16C18315A}" type="parTrans" cxnId="{14CB351C-875C-4AB3-873D-EAEC33223AA0}">
      <dgm:prSet/>
      <dgm:spPr/>
      <dgm:t>
        <a:bodyPr/>
        <a:lstStyle/>
        <a:p>
          <a:endParaRPr lang="en-US"/>
        </a:p>
      </dgm:t>
    </dgm:pt>
    <dgm:pt modelId="{52656927-043D-4A8E-AB4C-9AFD832D635C}" type="sibTrans" cxnId="{14CB351C-875C-4AB3-873D-EAEC33223AA0}">
      <dgm:prSet/>
      <dgm:spPr/>
      <dgm:t>
        <a:bodyPr/>
        <a:lstStyle/>
        <a:p>
          <a:endParaRPr lang="en-US"/>
        </a:p>
      </dgm:t>
    </dgm:pt>
    <dgm:pt modelId="{26E318B4-A3CD-47DA-9D89-DA4BE1EDA536}">
      <dgm:prSet phldrT="[Text]"/>
      <dgm:spPr/>
      <dgm:t>
        <a:bodyPr/>
        <a:lstStyle/>
        <a:p>
          <a:r>
            <a:rPr lang="ar-SY" dirty="0" smtClean="0"/>
            <a:t>تقديرات </a:t>
          </a:r>
          <a:r>
            <a:rPr lang="ar-SY" dirty="0" err="1" smtClean="0"/>
            <a:t>الارباح</a:t>
          </a:r>
          <a:endParaRPr lang="en-US" dirty="0"/>
        </a:p>
      </dgm:t>
    </dgm:pt>
    <dgm:pt modelId="{39CE945F-9EBA-448F-B677-C441822EF387}" type="parTrans" cxnId="{3D48E2D1-35F4-49CE-B329-52F5E9CA5934}">
      <dgm:prSet/>
      <dgm:spPr/>
      <dgm:t>
        <a:bodyPr/>
        <a:lstStyle/>
        <a:p>
          <a:endParaRPr lang="en-US"/>
        </a:p>
      </dgm:t>
    </dgm:pt>
    <dgm:pt modelId="{78FCCC0A-AAF9-4FEE-A3E7-A53E498299D6}" type="sibTrans" cxnId="{3D48E2D1-35F4-49CE-B329-52F5E9CA5934}">
      <dgm:prSet/>
      <dgm:spPr/>
      <dgm:t>
        <a:bodyPr/>
        <a:lstStyle/>
        <a:p>
          <a:endParaRPr lang="en-US"/>
        </a:p>
      </dgm:t>
    </dgm:pt>
    <dgm:pt modelId="{45098D4F-AE8F-45C4-9245-287B9ACC3969}">
      <dgm:prSet phldrT="[Text]"/>
      <dgm:spPr/>
      <dgm:t>
        <a:bodyPr/>
        <a:lstStyle/>
        <a:p>
          <a:r>
            <a:rPr lang="ar-SY" dirty="0" smtClean="0"/>
            <a:t>دراسة السوق</a:t>
          </a:r>
          <a:endParaRPr lang="en-US" dirty="0"/>
        </a:p>
      </dgm:t>
    </dgm:pt>
    <dgm:pt modelId="{7E004FEA-B112-463C-B2B9-9213F89F9D72}" type="parTrans" cxnId="{721B61D4-0AF0-4D06-BC94-1C3E5AC5C271}">
      <dgm:prSet/>
      <dgm:spPr/>
      <dgm:t>
        <a:bodyPr/>
        <a:lstStyle/>
        <a:p>
          <a:endParaRPr lang="en-US"/>
        </a:p>
      </dgm:t>
    </dgm:pt>
    <dgm:pt modelId="{7EEC8F65-1BAB-45A4-955B-2EAAD0426E0E}" type="sibTrans" cxnId="{721B61D4-0AF0-4D06-BC94-1C3E5AC5C271}">
      <dgm:prSet/>
      <dgm:spPr/>
      <dgm:t>
        <a:bodyPr/>
        <a:lstStyle/>
        <a:p>
          <a:endParaRPr lang="en-US"/>
        </a:p>
      </dgm:t>
    </dgm:pt>
    <dgm:pt modelId="{80776AA8-2809-4964-8471-BA44A53BBDEF}">
      <dgm:prSet/>
      <dgm:spPr/>
      <dgm:t>
        <a:bodyPr/>
        <a:lstStyle/>
        <a:p>
          <a:r>
            <a:rPr lang="ar-SY" dirty="0" smtClean="0"/>
            <a:t>الدراسة المالية</a:t>
          </a:r>
          <a:endParaRPr lang="en-US" dirty="0"/>
        </a:p>
      </dgm:t>
    </dgm:pt>
    <dgm:pt modelId="{7848CF66-515B-4AC6-BB43-12D22C094DEB}" type="parTrans" cxnId="{23FCCA10-D543-435D-963F-105F860CE6F9}">
      <dgm:prSet/>
      <dgm:spPr/>
      <dgm:t>
        <a:bodyPr/>
        <a:lstStyle/>
        <a:p>
          <a:endParaRPr lang="en-US"/>
        </a:p>
      </dgm:t>
    </dgm:pt>
    <dgm:pt modelId="{D9F10FEB-BC4A-4ED6-A230-C22886F11AF5}" type="sibTrans" cxnId="{23FCCA10-D543-435D-963F-105F860CE6F9}">
      <dgm:prSet/>
      <dgm:spPr/>
      <dgm:t>
        <a:bodyPr/>
        <a:lstStyle/>
        <a:p>
          <a:endParaRPr lang="en-US"/>
        </a:p>
      </dgm:t>
    </dgm:pt>
    <dgm:pt modelId="{357E1B90-1C2B-4E4C-B8CC-E9369FCECCB4}" type="pres">
      <dgm:prSet presAssocID="{FF7D8110-9987-4643-A0D2-7937A379D9DE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B9F1CC-A014-44B3-A666-852C53D9E0DA}" type="pres">
      <dgm:prSet presAssocID="{EDD75CAB-237F-4B3F-A0D2-CA3EE7C75B28}" presName="boxAndChildren" presStyleCnt="0"/>
      <dgm:spPr/>
      <dgm:t>
        <a:bodyPr/>
        <a:lstStyle/>
        <a:p>
          <a:endParaRPr lang="en-US"/>
        </a:p>
      </dgm:t>
    </dgm:pt>
    <dgm:pt modelId="{1B903758-E3FE-4BF5-B301-E1FABED8C249}" type="pres">
      <dgm:prSet presAssocID="{EDD75CAB-237F-4B3F-A0D2-CA3EE7C75B28}" presName="parentTextBox" presStyleLbl="node1" presStyleIdx="0" presStyleCnt="2"/>
      <dgm:spPr/>
      <dgm:t>
        <a:bodyPr/>
        <a:lstStyle/>
        <a:p>
          <a:endParaRPr lang="en-US"/>
        </a:p>
      </dgm:t>
    </dgm:pt>
    <dgm:pt modelId="{99FCC8B5-9EA5-4E85-BE09-DEBDC0ED79D8}" type="pres">
      <dgm:prSet presAssocID="{EDD75CAB-237F-4B3F-A0D2-CA3EE7C75B28}" presName="entireBox" presStyleLbl="node1" presStyleIdx="0" presStyleCnt="2"/>
      <dgm:spPr/>
      <dgm:t>
        <a:bodyPr/>
        <a:lstStyle/>
        <a:p>
          <a:endParaRPr lang="en-US"/>
        </a:p>
      </dgm:t>
    </dgm:pt>
    <dgm:pt modelId="{D07077BE-F994-4224-A007-C1A443FBCA63}" type="pres">
      <dgm:prSet presAssocID="{EDD75CAB-237F-4B3F-A0D2-CA3EE7C75B28}" presName="descendantBox" presStyleCnt="0"/>
      <dgm:spPr/>
      <dgm:t>
        <a:bodyPr/>
        <a:lstStyle/>
        <a:p>
          <a:endParaRPr lang="en-US"/>
        </a:p>
      </dgm:t>
    </dgm:pt>
    <dgm:pt modelId="{1CCA2C5E-A8F3-45F7-AEEB-F7D889FCC275}" type="pres">
      <dgm:prSet presAssocID="{EA856F07-A009-42F2-A59C-2D4133A119A9}" presName="childTextBox" presStyleLbl="fg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29C89-DFE3-4911-A65B-D5151EEEC131}" type="pres">
      <dgm:prSet presAssocID="{45098D4F-AE8F-45C4-9245-287B9ACC3969}" presName="childTextBox" presStyleLbl="fgAccFollow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68DEC7-1D24-4E6D-A832-E35D28B6E591}" type="pres">
      <dgm:prSet presAssocID="{A7FA542A-CFF3-474A-B5FF-66A26A5F370A}" presName="childTextBox" presStyleLbl="fgAccFollow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70C1CA-C9E0-4303-9393-CC9A61E5E171}" type="pres">
      <dgm:prSet presAssocID="{80776AA8-2809-4964-8471-BA44A53BBDEF}" presName="childTextBox" presStyleLbl="fg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C5D679-4483-43B0-9966-0354858DA1B9}" type="pres">
      <dgm:prSet presAssocID="{94D611D2-90A6-4F28-85D6-B20A8A126CD5}" presName="sp" presStyleCnt="0"/>
      <dgm:spPr/>
      <dgm:t>
        <a:bodyPr/>
        <a:lstStyle/>
        <a:p>
          <a:endParaRPr lang="en-US"/>
        </a:p>
      </dgm:t>
    </dgm:pt>
    <dgm:pt modelId="{E898E338-B3DF-449A-A5FF-3906CE0ED2A0}" type="pres">
      <dgm:prSet presAssocID="{89C01390-BD84-464C-A271-68E327482418}" presName="arrowAndChildren" presStyleCnt="0"/>
      <dgm:spPr/>
      <dgm:t>
        <a:bodyPr/>
        <a:lstStyle/>
        <a:p>
          <a:endParaRPr lang="en-US"/>
        </a:p>
      </dgm:t>
    </dgm:pt>
    <dgm:pt modelId="{7606D24C-6B36-4B9B-8A38-64AA00DBC157}" type="pres">
      <dgm:prSet presAssocID="{89C01390-BD84-464C-A271-68E327482418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0540242F-67CC-4D76-B6B4-E93FE73D6838}" type="pres">
      <dgm:prSet presAssocID="{89C01390-BD84-464C-A271-68E327482418}" presName="arrow" presStyleLbl="node1" presStyleIdx="1" presStyleCnt="2"/>
      <dgm:spPr/>
      <dgm:t>
        <a:bodyPr/>
        <a:lstStyle/>
        <a:p>
          <a:endParaRPr lang="en-US"/>
        </a:p>
      </dgm:t>
    </dgm:pt>
    <dgm:pt modelId="{25E9E370-17DB-45A9-81FC-9FB3E8654C1A}" type="pres">
      <dgm:prSet presAssocID="{89C01390-BD84-464C-A271-68E327482418}" presName="descendantArrow" presStyleCnt="0"/>
      <dgm:spPr/>
      <dgm:t>
        <a:bodyPr/>
        <a:lstStyle/>
        <a:p>
          <a:endParaRPr lang="en-US"/>
        </a:p>
      </dgm:t>
    </dgm:pt>
    <dgm:pt modelId="{3DF39877-6E0D-4817-9E42-8C504EC187EF}" type="pres">
      <dgm:prSet presAssocID="{9728B521-D332-41D5-BD3C-58AAF41B8E74}" presName="childTextArrow" presStyleLbl="fgAccFollow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B0623E-356C-48D9-8769-92B9D47C4C66}" type="pres">
      <dgm:prSet presAssocID="{C8991E39-579A-425F-B098-E390CEFFF22B}" presName="childTextArrow" presStyleLbl="fg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9C706-CB14-497E-934A-DE19AD6996CD}" type="pres">
      <dgm:prSet presAssocID="{02AE7C1F-11CD-44C5-B7B8-41759300884E}" presName="childTextArrow" presStyleLbl="fg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6BD0E-8C11-4224-A09A-9C8D23E82534}" type="pres">
      <dgm:prSet presAssocID="{1CD56577-85A6-4E58-AE12-73B05357DA6F}" presName="childTextArrow" presStyleLbl="fg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52F2B3-D135-48D6-AF2A-62E3B26C53BA}" type="pres">
      <dgm:prSet presAssocID="{26E318B4-A3CD-47DA-9D89-DA4BE1EDA536}" presName="childTextArrow" presStyleLbl="fg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406D97-4895-4329-94FD-45FEBB547C39}" srcId="{EDD75CAB-237F-4B3F-A0D2-CA3EE7C75B28}" destId="{EA856F07-A009-42F2-A59C-2D4133A119A9}" srcOrd="0" destOrd="0" parTransId="{619ADA1E-BDF0-4224-AE50-475AE66F94BB}" sibTransId="{EE203C60-ED35-4834-9C39-80E473210F98}"/>
    <dgm:cxn modelId="{350010FF-369B-4E52-BF02-D73CCD49D160}" type="presOf" srcId="{1CD56577-85A6-4E58-AE12-73B05357DA6F}" destId="{AE36BD0E-8C11-4224-A09A-9C8D23E82534}" srcOrd="0" destOrd="0" presId="urn:microsoft.com/office/officeart/2005/8/layout/process4"/>
    <dgm:cxn modelId="{BA6CCFC0-8886-4ADF-8F80-D1198BEA2E21}" type="presOf" srcId="{C8991E39-579A-425F-B098-E390CEFFF22B}" destId="{AFB0623E-356C-48D9-8769-92B9D47C4C66}" srcOrd="0" destOrd="0" presId="urn:microsoft.com/office/officeart/2005/8/layout/process4"/>
    <dgm:cxn modelId="{EA6E694F-9902-4B4F-A715-7C2FA34E35EC}" srcId="{EDD75CAB-237F-4B3F-A0D2-CA3EE7C75B28}" destId="{A7FA542A-CFF3-474A-B5FF-66A26A5F370A}" srcOrd="2" destOrd="0" parTransId="{96B74AE3-B15D-4142-BF65-732B96F6B233}" sibTransId="{B27970EB-A718-4484-B958-663A20EC85A2}"/>
    <dgm:cxn modelId="{30F60727-50AD-4B08-8530-C77AC2E4ABCA}" srcId="{89C01390-BD84-464C-A271-68E327482418}" destId="{02AE7C1F-11CD-44C5-B7B8-41759300884E}" srcOrd="2" destOrd="0" parTransId="{663B93E1-5CAB-4DCD-85D4-7041EBE1285B}" sibTransId="{60922B4C-7A80-4BAC-BB9F-B6505339D563}"/>
    <dgm:cxn modelId="{0FD49B01-C169-4B46-A98D-9B16DB6D3514}" type="presOf" srcId="{02AE7C1F-11CD-44C5-B7B8-41759300884E}" destId="{E629C706-CB14-497E-934A-DE19AD6996CD}" srcOrd="0" destOrd="0" presId="urn:microsoft.com/office/officeart/2005/8/layout/process4"/>
    <dgm:cxn modelId="{27AE51C3-F116-4CB3-8E37-8889BC171F08}" type="presOf" srcId="{89C01390-BD84-464C-A271-68E327482418}" destId="{7606D24C-6B36-4B9B-8A38-64AA00DBC157}" srcOrd="0" destOrd="0" presId="urn:microsoft.com/office/officeart/2005/8/layout/process4"/>
    <dgm:cxn modelId="{884238C4-2DA0-4B89-B601-9F834FBDD827}" type="presOf" srcId="{45098D4F-AE8F-45C4-9245-287B9ACC3969}" destId="{0A629C89-DFE3-4911-A65B-D5151EEEC131}" srcOrd="0" destOrd="0" presId="urn:microsoft.com/office/officeart/2005/8/layout/process4"/>
    <dgm:cxn modelId="{C92B7ADD-94E9-470F-83E1-BB14057036A2}" type="presOf" srcId="{26E318B4-A3CD-47DA-9D89-DA4BE1EDA536}" destId="{9352F2B3-D135-48D6-AF2A-62E3B26C53BA}" srcOrd="0" destOrd="0" presId="urn:microsoft.com/office/officeart/2005/8/layout/process4"/>
    <dgm:cxn modelId="{4058442D-7A0F-41B6-956B-9526FC8FEDEB}" type="presOf" srcId="{EA856F07-A009-42F2-A59C-2D4133A119A9}" destId="{1CCA2C5E-A8F3-45F7-AEEB-F7D889FCC275}" srcOrd="0" destOrd="0" presId="urn:microsoft.com/office/officeart/2005/8/layout/process4"/>
    <dgm:cxn modelId="{2C7109F2-399C-456A-BCA7-A1DFC8683026}" type="presOf" srcId="{EDD75CAB-237F-4B3F-A0D2-CA3EE7C75B28}" destId="{1B903758-E3FE-4BF5-B301-E1FABED8C249}" srcOrd="0" destOrd="0" presId="urn:microsoft.com/office/officeart/2005/8/layout/process4"/>
    <dgm:cxn modelId="{3D48E2D1-35F4-49CE-B329-52F5E9CA5934}" srcId="{89C01390-BD84-464C-A271-68E327482418}" destId="{26E318B4-A3CD-47DA-9D89-DA4BE1EDA536}" srcOrd="4" destOrd="0" parTransId="{39CE945F-9EBA-448F-B677-C441822EF387}" sibTransId="{78FCCC0A-AAF9-4FEE-A3E7-A53E498299D6}"/>
    <dgm:cxn modelId="{0F697968-3E0F-4EB2-9450-1EE3B2C68843}" type="presOf" srcId="{A7FA542A-CFF3-474A-B5FF-66A26A5F370A}" destId="{6C68DEC7-1D24-4E6D-A832-E35D28B6E591}" srcOrd="0" destOrd="0" presId="urn:microsoft.com/office/officeart/2005/8/layout/process4"/>
    <dgm:cxn modelId="{AAAEE73E-B8E4-4E05-A964-FE416C0FFB58}" srcId="{FF7D8110-9987-4643-A0D2-7937A379D9DE}" destId="{EDD75CAB-237F-4B3F-A0D2-CA3EE7C75B28}" srcOrd="1" destOrd="0" parTransId="{64FE3DA4-6885-406B-B15E-E24EBD9DF69B}" sibTransId="{31152BD9-0A39-4BC0-893F-997553B11A8B}"/>
    <dgm:cxn modelId="{64E132C3-6765-4C36-8D85-4FDF226357AD}" srcId="{89C01390-BD84-464C-A271-68E327482418}" destId="{C8991E39-579A-425F-B098-E390CEFFF22B}" srcOrd="1" destOrd="0" parTransId="{E6F1DE95-4A50-4B31-966B-4AF36A24DC30}" sibTransId="{0B8FB354-B7AC-4986-8674-D9068AEDD968}"/>
    <dgm:cxn modelId="{454FDB3D-A37C-4C23-BF49-3F71A9C2108A}" type="presOf" srcId="{EDD75CAB-237F-4B3F-A0D2-CA3EE7C75B28}" destId="{99FCC8B5-9EA5-4E85-BE09-DEBDC0ED79D8}" srcOrd="1" destOrd="0" presId="urn:microsoft.com/office/officeart/2005/8/layout/process4"/>
    <dgm:cxn modelId="{14CB351C-875C-4AB3-873D-EAEC33223AA0}" srcId="{89C01390-BD84-464C-A271-68E327482418}" destId="{1CD56577-85A6-4E58-AE12-73B05357DA6F}" srcOrd="3" destOrd="0" parTransId="{AA804FA5-D0B8-496D-8A1E-A7E16C18315A}" sibTransId="{52656927-043D-4A8E-AB4C-9AFD832D635C}"/>
    <dgm:cxn modelId="{23FCCA10-D543-435D-963F-105F860CE6F9}" srcId="{EDD75CAB-237F-4B3F-A0D2-CA3EE7C75B28}" destId="{80776AA8-2809-4964-8471-BA44A53BBDEF}" srcOrd="3" destOrd="0" parTransId="{7848CF66-515B-4AC6-BB43-12D22C094DEB}" sibTransId="{D9F10FEB-BC4A-4ED6-A230-C22886F11AF5}"/>
    <dgm:cxn modelId="{721B61D4-0AF0-4D06-BC94-1C3E5AC5C271}" srcId="{EDD75CAB-237F-4B3F-A0D2-CA3EE7C75B28}" destId="{45098D4F-AE8F-45C4-9245-287B9ACC3969}" srcOrd="1" destOrd="0" parTransId="{7E004FEA-B112-463C-B2B9-9213F89F9D72}" sibTransId="{7EEC8F65-1BAB-45A4-955B-2EAAD0426E0E}"/>
    <dgm:cxn modelId="{E5DF1BB2-C4B8-44DD-AD4E-2C0A8F33DAAA}" srcId="{FF7D8110-9987-4643-A0D2-7937A379D9DE}" destId="{89C01390-BD84-464C-A271-68E327482418}" srcOrd="0" destOrd="0" parTransId="{DF1CA844-3198-45D9-9364-B130A2DFEF68}" sibTransId="{94D611D2-90A6-4F28-85D6-B20A8A126CD5}"/>
    <dgm:cxn modelId="{791E61FD-C23D-4BC2-875E-843E31039DBB}" type="presOf" srcId="{89C01390-BD84-464C-A271-68E327482418}" destId="{0540242F-67CC-4D76-B6B4-E93FE73D6838}" srcOrd="1" destOrd="0" presId="urn:microsoft.com/office/officeart/2005/8/layout/process4"/>
    <dgm:cxn modelId="{ABEB43DA-05A2-4318-BF38-4019FF3FAAA8}" type="presOf" srcId="{FF7D8110-9987-4643-A0D2-7937A379D9DE}" destId="{357E1B90-1C2B-4E4C-B8CC-E9369FCECCB4}" srcOrd="0" destOrd="0" presId="urn:microsoft.com/office/officeart/2005/8/layout/process4"/>
    <dgm:cxn modelId="{8D54C334-1344-4C15-BFD5-11B353DE43BF}" srcId="{89C01390-BD84-464C-A271-68E327482418}" destId="{9728B521-D332-41D5-BD3C-58AAF41B8E74}" srcOrd="0" destOrd="0" parTransId="{947F0188-6E81-4B1D-8A40-9E5D664A1CCE}" sibTransId="{A20893B1-BED6-4616-A1D9-2AE77AD3EC34}"/>
    <dgm:cxn modelId="{8C9DC60C-2486-4B31-A8D8-3B42119B10D4}" type="presOf" srcId="{9728B521-D332-41D5-BD3C-58AAF41B8E74}" destId="{3DF39877-6E0D-4817-9E42-8C504EC187EF}" srcOrd="0" destOrd="0" presId="urn:microsoft.com/office/officeart/2005/8/layout/process4"/>
    <dgm:cxn modelId="{B243F54C-18B1-49DA-B812-446C26723A77}" type="presOf" srcId="{80776AA8-2809-4964-8471-BA44A53BBDEF}" destId="{5C70C1CA-C9E0-4303-9393-CC9A61E5E171}" srcOrd="0" destOrd="0" presId="urn:microsoft.com/office/officeart/2005/8/layout/process4"/>
    <dgm:cxn modelId="{8F3F72ED-7BED-4188-913E-8D50C1361F5D}" type="presParOf" srcId="{357E1B90-1C2B-4E4C-B8CC-E9369FCECCB4}" destId="{2AB9F1CC-A014-44B3-A666-852C53D9E0DA}" srcOrd="0" destOrd="0" presId="urn:microsoft.com/office/officeart/2005/8/layout/process4"/>
    <dgm:cxn modelId="{8F853472-4F70-4DF8-865E-800D669D23E0}" type="presParOf" srcId="{2AB9F1CC-A014-44B3-A666-852C53D9E0DA}" destId="{1B903758-E3FE-4BF5-B301-E1FABED8C249}" srcOrd="0" destOrd="0" presId="urn:microsoft.com/office/officeart/2005/8/layout/process4"/>
    <dgm:cxn modelId="{01E6BCD8-847A-4208-A2A3-41EDDCA2F8D4}" type="presParOf" srcId="{2AB9F1CC-A014-44B3-A666-852C53D9E0DA}" destId="{99FCC8B5-9EA5-4E85-BE09-DEBDC0ED79D8}" srcOrd="1" destOrd="0" presId="urn:microsoft.com/office/officeart/2005/8/layout/process4"/>
    <dgm:cxn modelId="{6270BCB8-64DC-4397-A973-48A50EAE4820}" type="presParOf" srcId="{2AB9F1CC-A014-44B3-A666-852C53D9E0DA}" destId="{D07077BE-F994-4224-A007-C1A443FBCA63}" srcOrd="2" destOrd="0" presId="urn:microsoft.com/office/officeart/2005/8/layout/process4"/>
    <dgm:cxn modelId="{F3349D50-33CF-4BE6-B78E-504B42C0CF11}" type="presParOf" srcId="{D07077BE-F994-4224-A007-C1A443FBCA63}" destId="{1CCA2C5E-A8F3-45F7-AEEB-F7D889FCC275}" srcOrd="0" destOrd="0" presId="urn:microsoft.com/office/officeart/2005/8/layout/process4"/>
    <dgm:cxn modelId="{ACA9C383-9FBB-42BE-89FB-BC741EBB19FE}" type="presParOf" srcId="{D07077BE-F994-4224-A007-C1A443FBCA63}" destId="{0A629C89-DFE3-4911-A65B-D5151EEEC131}" srcOrd="1" destOrd="0" presId="urn:microsoft.com/office/officeart/2005/8/layout/process4"/>
    <dgm:cxn modelId="{33EED47D-E241-4C65-820E-70C53A554FDD}" type="presParOf" srcId="{D07077BE-F994-4224-A007-C1A443FBCA63}" destId="{6C68DEC7-1D24-4E6D-A832-E35D28B6E591}" srcOrd="2" destOrd="0" presId="urn:microsoft.com/office/officeart/2005/8/layout/process4"/>
    <dgm:cxn modelId="{CD7BEFCB-B14C-4C4F-8753-61182F655156}" type="presParOf" srcId="{D07077BE-F994-4224-A007-C1A443FBCA63}" destId="{5C70C1CA-C9E0-4303-9393-CC9A61E5E171}" srcOrd="3" destOrd="0" presId="urn:microsoft.com/office/officeart/2005/8/layout/process4"/>
    <dgm:cxn modelId="{81C94D33-484D-407A-9E0D-EDBDDE7573F1}" type="presParOf" srcId="{357E1B90-1C2B-4E4C-B8CC-E9369FCECCB4}" destId="{E5C5D679-4483-43B0-9966-0354858DA1B9}" srcOrd="1" destOrd="0" presId="urn:microsoft.com/office/officeart/2005/8/layout/process4"/>
    <dgm:cxn modelId="{A9552F95-DD36-4C74-B8F6-349DE766887A}" type="presParOf" srcId="{357E1B90-1C2B-4E4C-B8CC-E9369FCECCB4}" destId="{E898E338-B3DF-449A-A5FF-3906CE0ED2A0}" srcOrd="2" destOrd="0" presId="urn:microsoft.com/office/officeart/2005/8/layout/process4"/>
    <dgm:cxn modelId="{15A4AED4-B966-43F1-952E-BC35E5B6636B}" type="presParOf" srcId="{E898E338-B3DF-449A-A5FF-3906CE0ED2A0}" destId="{7606D24C-6B36-4B9B-8A38-64AA00DBC157}" srcOrd="0" destOrd="0" presId="urn:microsoft.com/office/officeart/2005/8/layout/process4"/>
    <dgm:cxn modelId="{1A65B708-178D-415E-B8BB-349044F64C74}" type="presParOf" srcId="{E898E338-B3DF-449A-A5FF-3906CE0ED2A0}" destId="{0540242F-67CC-4D76-B6B4-E93FE73D6838}" srcOrd="1" destOrd="0" presId="urn:microsoft.com/office/officeart/2005/8/layout/process4"/>
    <dgm:cxn modelId="{F4A6F6EE-0737-42AF-82FF-831F6549C759}" type="presParOf" srcId="{E898E338-B3DF-449A-A5FF-3906CE0ED2A0}" destId="{25E9E370-17DB-45A9-81FC-9FB3E8654C1A}" srcOrd="2" destOrd="0" presId="urn:microsoft.com/office/officeart/2005/8/layout/process4"/>
    <dgm:cxn modelId="{DAC1205E-E2F8-46C8-B78B-C7942BD07F72}" type="presParOf" srcId="{25E9E370-17DB-45A9-81FC-9FB3E8654C1A}" destId="{3DF39877-6E0D-4817-9E42-8C504EC187EF}" srcOrd="0" destOrd="0" presId="urn:microsoft.com/office/officeart/2005/8/layout/process4"/>
    <dgm:cxn modelId="{E2407CA8-8F43-4C07-AAD4-37395EE140EC}" type="presParOf" srcId="{25E9E370-17DB-45A9-81FC-9FB3E8654C1A}" destId="{AFB0623E-356C-48D9-8769-92B9D47C4C66}" srcOrd="1" destOrd="0" presId="urn:microsoft.com/office/officeart/2005/8/layout/process4"/>
    <dgm:cxn modelId="{9DAF4DB6-7D46-4CD8-B09D-16C361FE2A0C}" type="presParOf" srcId="{25E9E370-17DB-45A9-81FC-9FB3E8654C1A}" destId="{E629C706-CB14-497E-934A-DE19AD6996CD}" srcOrd="2" destOrd="0" presId="urn:microsoft.com/office/officeart/2005/8/layout/process4"/>
    <dgm:cxn modelId="{66350162-A740-4FD9-AA5D-2EB382306B5C}" type="presParOf" srcId="{25E9E370-17DB-45A9-81FC-9FB3E8654C1A}" destId="{AE36BD0E-8C11-4224-A09A-9C8D23E82534}" srcOrd="3" destOrd="0" presId="urn:microsoft.com/office/officeart/2005/8/layout/process4"/>
    <dgm:cxn modelId="{A121B449-E367-42A2-8427-AC123A341C78}" type="presParOf" srcId="{25E9E370-17DB-45A9-81FC-9FB3E8654C1A}" destId="{9352F2B3-D135-48D6-AF2A-62E3B26C53BA}" srcOrd="4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7D8110-9987-4643-A0D2-7937A379D9DE}" type="doc">
      <dgm:prSet loTypeId="urn:microsoft.com/office/officeart/2005/8/layout/process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9C01390-BD84-464C-A271-68E327482418}">
      <dgm:prSet phldrT="[Text]"/>
      <dgm:spPr/>
      <dgm:t>
        <a:bodyPr/>
        <a:lstStyle/>
        <a:p>
          <a:r>
            <a:rPr lang="ar-SY" dirty="0" smtClean="0"/>
            <a:t>دراسة تمهيدية</a:t>
          </a:r>
          <a:endParaRPr lang="en-US" dirty="0"/>
        </a:p>
      </dgm:t>
    </dgm:pt>
    <dgm:pt modelId="{DF1CA844-3198-45D9-9364-B130A2DFEF68}" type="parTrans" cxnId="{E5DF1BB2-C4B8-44DD-AD4E-2C0A8F33DAAA}">
      <dgm:prSet/>
      <dgm:spPr/>
      <dgm:t>
        <a:bodyPr/>
        <a:lstStyle/>
        <a:p>
          <a:endParaRPr lang="en-US"/>
        </a:p>
      </dgm:t>
    </dgm:pt>
    <dgm:pt modelId="{94D611D2-90A6-4F28-85D6-B20A8A126CD5}" type="sibTrans" cxnId="{E5DF1BB2-C4B8-44DD-AD4E-2C0A8F33DAAA}">
      <dgm:prSet/>
      <dgm:spPr/>
      <dgm:t>
        <a:bodyPr/>
        <a:lstStyle/>
        <a:p>
          <a:endParaRPr lang="en-US"/>
        </a:p>
      </dgm:t>
    </dgm:pt>
    <dgm:pt modelId="{9728B521-D332-41D5-BD3C-58AAF41B8E74}">
      <dgm:prSet phldrT="[Text]"/>
      <dgm:spPr/>
      <dgm:t>
        <a:bodyPr/>
        <a:lstStyle/>
        <a:p>
          <a:r>
            <a:rPr lang="ar-SY" dirty="0" smtClean="0"/>
            <a:t>المنتج</a:t>
          </a:r>
          <a:endParaRPr lang="en-US" dirty="0"/>
        </a:p>
      </dgm:t>
    </dgm:pt>
    <dgm:pt modelId="{947F0188-6E81-4B1D-8A40-9E5D664A1CCE}" type="parTrans" cxnId="{8D54C334-1344-4C15-BFD5-11B353DE43BF}">
      <dgm:prSet/>
      <dgm:spPr/>
      <dgm:t>
        <a:bodyPr/>
        <a:lstStyle/>
        <a:p>
          <a:endParaRPr lang="en-US"/>
        </a:p>
      </dgm:t>
    </dgm:pt>
    <dgm:pt modelId="{A20893B1-BED6-4616-A1D9-2AE77AD3EC34}" type="sibTrans" cxnId="{8D54C334-1344-4C15-BFD5-11B353DE43BF}">
      <dgm:prSet/>
      <dgm:spPr/>
      <dgm:t>
        <a:bodyPr/>
        <a:lstStyle/>
        <a:p>
          <a:endParaRPr lang="en-US"/>
        </a:p>
      </dgm:t>
    </dgm:pt>
    <dgm:pt modelId="{C8991E39-579A-425F-B098-E390CEFFF22B}">
      <dgm:prSet phldrT="[Text]"/>
      <dgm:spPr/>
      <dgm:t>
        <a:bodyPr/>
        <a:lstStyle/>
        <a:p>
          <a:r>
            <a:rPr lang="ar-SY" dirty="0" smtClean="0"/>
            <a:t>السوق</a:t>
          </a:r>
          <a:endParaRPr lang="en-US" dirty="0"/>
        </a:p>
      </dgm:t>
    </dgm:pt>
    <dgm:pt modelId="{E6F1DE95-4A50-4B31-966B-4AF36A24DC30}" type="parTrans" cxnId="{64E132C3-6765-4C36-8D85-4FDF226357AD}">
      <dgm:prSet/>
      <dgm:spPr/>
      <dgm:t>
        <a:bodyPr/>
        <a:lstStyle/>
        <a:p>
          <a:endParaRPr lang="en-US"/>
        </a:p>
      </dgm:t>
    </dgm:pt>
    <dgm:pt modelId="{0B8FB354-B7AC-4986-8674-D9068AEDD968}" type="sibTrans" cxnId="{64E132C3-6765-4C36-8D85-4FDF226357AD}">
      <dgm:prSet/>
      <dgm:spPr/>
      <dgm:t>
        <a:bodyPr/>
        <a:lstStyle/>
        <a:p>
          <a:endParaRPr lang="en-US"/>
        </a:p>
      </dgm:t>
    </dgm:pt>
    <dgm:pt modelId="{EDD75CAB-237F-4B3F-A0D2-CA3EE7C75B28}">
      <dgm:prSet phldrT="[Text]"/>
      <dgm:spPr/>
      <dgm:t>
        <a:bodyPr/>
        <a:lstStyle/>
        <a:p>
          <a:r>
            <a:rPr lang="ar-SY" dirty="0" smtClean="0"/>
            <a:t>دراسة تفصيلية</a:t>
          </a:r>
          <a:endParaRPr lang="en-US" dirty="0"/>
        </a:p>
      </dgm:t>
    </dgm:pt>
    <dgm:pt modelId="{64FE3DA4-6885-406B-B15E-E24EBD9DF69B}" type="parTrans" cxnId="{AAAEE73E-B8E4-4E05-A964-FE416C0FFB58}">
      <dgm:prSet/>
      <dgm:spPr/>
      <dgm:t>
        <a:bodyPr/>
        <a:lstStyle/>
        <a:p>
          <a:endParaRPr lang="en-US"/>
        </a:p>
      </dgm:t>
    </dgm:pt>
    <dgm:pt modelId="{31152BD9-0A39-4BC0-893F-997553B11A8B}" type="sibTrans" cxnId="{AAAEE73E-B8E4-4E05-A964-FE416C0FFB58}">
      <dgm:prSet/>
      <dgm:spPr/>
      <dgm:t>
        <a:bodyPr/>
        <a:lstStyle/>
        <a:p>
          <a:endParaRPr lang="en-US"/>
        </a:p>
      </dgm:t>
    </dgm:pt>
    <dgm:pt modelId="{EA856F07-A009-42F2-A59C-2D4133A119A9}">
      <dgm:prSet phldrT="[Text]"/>
      <dgm:spPr/>
      <dgm:t>
        <a:bodyPr/>
        <a:lstStyle/>
        <a:p>
          <a:r>
            <a:rPr lang="ar-SY" dirty="0" smtClean="0"/>
            <a:t>دراسة فنية</a:t>
          </a:r>
          <a:endParaRPr lang="en-US" dirty="0"/>
        </a:p>
      </dgm:t>
    </dgm:pt>
    <dgm:pt modelId="{619ADA1E-BDF0-4224-AE50-475AE66F94BB}" type="parTrans" cxnId="{B7406D97-4895-4329-94FD-45FEBB547C39}">
      <dgm:prSet/>
      <dgm:spPr/>
      <dgm:t>
        <a:bodyPr/>
        <a:lstStyle/>
        <a:p>
          <a:endParaRPr lang="en-US"/>
        </a:p>
      </dgm:t>
    </dgm:pt>
    <dgm:pt modelId="{EE203C60-ED35-4834-9C39-80E473210F98}" type="sibTrans" cxnId="{B7406D97-4895-4329-94FD-45FEBB547C39}">
      <dgm:prSet/>
      <dgm:spPr/>
      <dgm:t>
        <a:bodyPr/>
        <a:lstStyle/>
        <a:p>
          <a:endParaRPr lang="en-US"/>
        </a:p>
      </dgm:t>
    </dgm:pt>
    <dgm:pt modelId="{A7FA542A-CFF3-474A-B5FF-66A26A5F370A}">
      <dgm:prSet phldrT="[Text]"/>
      <dgm:spPr/>
      <dgm:t>
        <a:bodyPr/>
        <a:lstStyle/>
        <a:p>
          <a:r>
            <a:rPr lang="ar-SY" dirty="0" smtClean="0"/>
            <a:t>الدراسة الإدارية</a:t>
          </a:r>
        </a:p>
      </dgm:t>
    </dgm:pt>
    <dgm:pt modelId="{96B74AE3-B15D-4142-BF65-732B96F6B233}" type="parTrans" cxnId="{EA6E694F-9902-4B4F-A715-7C2FA34E35EC}">
      <dgm:prSet/>
      <dgm:spPr/>
      <dgm:t>
        <a:bodyPr/>
        <a:lstStyle/>
        <a:p>
          <a:endParaRPr lang="en-US"/>
        </a:p>
      </dgm:t>
    </dgm:pt>
    <dgm:pt modelId="{B27970EB-A718-4484-B958-663A20EC85A2}" type="sibTrans" cxnId="{EA6E694F-9902-4B4F-A715-7C2FA34E35EC}">
      <dgm:prSet/>
      <dgm:spPr/>
      <dgm:t>
        <a:bodyPr/>
        <a:lstStyle/>
        <a:p>
          <a:endParaRPr lang="en-US"/>
        </a:p>
      </dgm:t>
    </dgm:pt>
    <dgm:pt modelId="{02AE7C1F-11CD-44C5-B7B8-41759300884E}">
      <dgm:prSet phldrT="[Text]"/>
      <dgm:spPr/>
      <dgm:t>
        <a:bodyPr/>
        <a:lstStyle/>
        <a:p>
          <a:r>
            <a:rPr lang="ar-SY" dirty="0" smtClean="0"/>
            <a:t>المتغيرات العامة</a:t>
          </a:r>
          <a:endParaRPr lang="en-US" dirty="0"/>
        </a:p>
      </dgm:t>
    </dgm:pt>
    <dgm:pt modelId="{663B93E1-5CAB-4DCD-85D4-7041EBE1285B}" type="parTrans" cxnId="{30F60727-50AD-4B08-8530-C77AC2E4ABCA}">
      <dgm:prSet/>
      <dgm:spPr/>
      <dgm:t>
        <a:bodyPr/>
        <a:lstStyle/>
        <a:p>
          <a:endParaRPr lang="en-US"/>
        </a:p>
      </dgm:t>
    </dgm:pt>
    <dgm:pt modelId="{60922B4C-7A80-4BAC-BB9F-B6505339D563}" type="sibTrans" cxnId="{30F60727-50AD-4B08-8530-C77AC2E4ABCA}">
      <dgm:prSet/>
      <dgm:spPr/>
      <dgm:t>
        <a:bodyPr/>
        <a:lstStyle/>
        <a:p>
          <a:endParaRPr lang="en-US"/>
        </a:p>
      </dgm:t>
    </dgm:pt>
    <dgm:pt modelId="{1CD56577-85A6-4E58-AE12-73B05357DA6F}">
      <dgm:prSet phldrT="[Text]"/>
      <dgm:spPr/>
      <dgm:t>
        <a:bodyPr/>
        <a:lstStyle/>
        <a:p>
          <a:r>
            <a:rPr lang="ar-SY" dirty="0" smtClean="0"/>
            <a:t>تقديرات التكلفة</a:t>
          </a:r>
          <a:endParaRPr lang="en-US" dirty="0"/>
        </a:p>
      </dgm:t>
    </dgm:pt>
    <dgm:pt modelId="{AA804FA5-D0B8-496D-8A1E-A7E16C18315A}" type="parTrans" cxnId="{14CB351C-875C-4AB3-873D-EAEC33223AA0}">
      <dgm:prSet/>
      <dgm:spPr/>
      <dgm:t>
        <a:bodyPr/>
        <a:lstStyle/>
        <a:p>
          <a:endParaRPr lang="en-US"/>
        </a:p>
      </dgm:t>
    </dgm:pt>
    <dgm:pt modelId="{52656927-043D-4A8E-AB4C-9AFD832D635C}" type="sibTrans" cxnId="{14CB351C-875C-4AB3-873D-EAEC33223AA0}">
      <dgm:prSet/>
      <dgm:spPr/>
      <dgm:t>
        <a:bodyPr/>
        <a:lstStyle/>
        <a:p>
          <a:endParaRPr lang="en-US"/>
        </a:p>
      </dgm:t>
    </dgm:pt>
    <dgm:pt modelId="{26E318B4-A3CD-47DA-9D89-DA4BE1EDA536}">
      <dgm:prSet phldrT="[Text]"/>
      <dgm:spPr/>
      <dgm:t>
        <a:bodyPr/>
        <a:lstStyle/>
        <a:p>
          <a:r>
            <a:rPr lang="ar-SY" dirty="0" smtClean="0"/>
            <a:t>تقديرات </a:t>
          </a:r>
          <a:r>
            <a:rPr lang="ar-SY" dirty="0" err="1" smtClean="0"/>
            <a:t>الارباح</a:t>
          </a:r>
          <a:endParaRPr lang="en-US" dirty="0"/>
        </a:p>
      </dgm:t>
    </dgm:pt>
    <dgm:pt modelId="{39CE945F-9EBA-448F-B677-C441822EF387}" type="parTrans" cxnId="{3D48E2D1-35F4-49CE-B329-52F5E9CA5934}">
      <dgm:prSet/>
      <dgm:spPr/>
      <dgm:t>
        <a:bodyPr/>
        <a:lstStyle/>
        <a:p>
          <a:endParaRPr lang="en-US"/>
        </a:p>
      </dgm:t>
    </dgm:pt>
    <dgm:pt modelId="{78FCCC0A-AAF9-4FEE-A3E7-A53E498299D6}" type="sibTrans" cxnId="{3D48E2D1-35F4-49CE-B329-52F5E9CA5934}">
      <dgm:prSet/>
      <dgm:spPr/>
      <dgm:t>
        <a:bodyPr/>
        <a:lstStyle/>
        <a:p>
          <a:endParaRPr lang="en-US"/>
        </a:p>
      </dgm:t>
    </dgm:pt>
    <dgm:pt modelId="{45098D4F-AE8F-45C4-9245-287B9ACC3969}">
      <dgm:prSet phldrT="[Text]"/>
      <dgm:spPr/>
      <dgm:t>
        <a:bodyPr/>
        <a:lstStyle/>
        <a:p>
          <a:r>
            <a:rPr lang="ar-SY" dirty="0" smtClean="0"/>
            <a:t>دراسة السوق</a:t>
          </a:r>
          <a:endParaRPr lang="en-US" dirty="0"/>
        </a:p>
      </dgm:t>
    </dgm:pt>
    <dgm:pt modelId="{7E004FEA-B112-463C-B2B9-9213F89F9D72}" type="parTrans" cxnId="{721B61D4-0AF0-4D06-BC94-1C3E5AC5C271}">
      <dgm:prSet/>
      <dgm:spPr/>
      <dgm:t>
        <a:bodyPr/>
        <a:lstStyle/>
        <a:p>
          <a:endParaRPr lang="en-US"/>
        </a:p>
      </dgm:t>
    </dgm:pt>
    <dgm:pt modelId="{7EEC8F65-1BAB-45A4-955B-2EAAD0426E0E}" type="sibTrans" cxnId="{721B61D4-0AF0-4D06-BC94-1C3E5AC5C271}">
      <dgm:prSet/>
      <dgm:spPr/>
      <dgm:t>
        <a:bodyPr/>
        <a:lstStyle/>
        <a:p>
          <a:endParaRPr lang="en-US"/>
        </a:p>
      </dgm:t>
    </dgm:pt>
    <dgm:pt modelId="{80776AA8-2809-4964-8471-BA44A53BBDEF}">
      <dgm:prSet/>
      <dgm:spPr/>
      <dgm:t>
        <a:bodyPr/>
        <a:lstStyle/>
        <a:p>
          <a:r>
            <a:rPr lang="ar-SY" dirty="0" smtClean="0"/>
            <a:t>الدراسة المالية</a:t>
          </a:r>
          <a:endParaRPr lang="en-US" dirty="0"/>
        </a:p>
      </dgm:t>
    </dgm:pt>
    <dgm:pt modelId="{7848CF66-515B-4AC6-BB43-12D22C094DEB}" type="parTrans" cxnId="{23FCCA10-D543-435D-963F-105F860CE6F9}">
      <dgm:prSet/>
      <dgm:spPr/>
      <dgm:t>
        <a:bodyPr/>
        <a:lstStyle/>
        <a:p>
          <a:endParaRPr lang="en-US"/>
        </a:p>
      </dgm:t>
    </dgm:pt>
    <dgm:pt modelId="{D9F10FEB-BC4A-4ED6-A230-C22886F11AF5}" type="sibTrans" cxnId="{23FCCA10-D543-435D-963F-105F860CE6F9}">
      <dgm:prSet/>
      <dgm:spPr/>
      <dgm:t>
        <a:bodyPr/>
        <a:lstStyle/>
        <a:p>
          <a:endParaRPr lang="en-US"/>
        </a:p>
      </dgm:t>
    </dgm:pt>
    <dgm:pt modelId="{357E1B90-1C2B-4E4C-B8CC-E9369FCECCB4}" type="pres">
      <dgm:prSet presAssocID="{FF7D8110-9987-4643-A0D2-7937A379D9DE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B9F1CC-A014-44B3-A666-852C53D9E0DA}" type="pres">
      <dgm:prSet presAssocID="{EDD75CAB-237F-4B3F-A0D2-CA3EE7C75B28}" presName="boxAndChildren" presStyleCnt="0"/>
      <dgm:spPr/>
      <dgm:t>
        <a:bodyPr/>
        <a:lstStyle/>
        <a:p>
          <a:endParaRPr lang="en-US"/>
        </a:p>
      </dgm:t>
    </dgm:pt>
    <dgm:pt modelId="{1B903758-E3FE-4BF5-B301-E1FABED8C249}" type="pres">
      <dgm:prSet presAssocID="{EDD75CAB-237F-4B3F-A0D2-CA3EE7C75B28}" presName="parentTextBox" presStyleLbl="node1" presStyleIdx="0" presStyleCnt="2"/>
      <dgm:spPr/>
      <dgm:t>
        <a:bodyPr/>
        <a:lstStyle/>
        <a:p>
          <a:endParaRPr lang="en-US"/>
        </a:p>
      </dgm:t>
    </dgm:pt>
    <dgm:pt modelId="{99FCC8B5-9EA5-4E85-BE09-DEBDC0ED79D8}" type="pres">
      <dgm:prSet presAssocID="{EDD75CAB-237F-4B3F-A0D2-CA3EE7C75B28}" presName="entireBox" presStyleLbl="node1" presStyleIdx="0" presStyleCnt="2"/>
      <dgm:spPr/>
      <dgm:t>
        <a:bodyPr/>
        <a:lstStyle/>
        <a:p>
          <a:endParaRPr lang="en-US"/>
        </a:p>
      </dgm:t>
    </dgm:pt>
    <dgm:pt modelId="{D07077BE-F994-4224-A007-C1A443FBCA63}" type="pres">
      <dgm:prSet presAssocID="{EDD75CAB-237F-4B3F-A0D2-CA3EE7C75B28}" presName="descendantBox" presStyleCnt="0"/>
      <dgm:spPr/>
      <dgm:t>
        <a:bodyPr/>
        <a:lstStyle/>
        <a:p>
          <a:endParaRPr lang="en-US"/>
        </a:p>
      </dgm:t>
    </dgm:pt>
    <dgm:pt modelId="{1CCA2C5E-A8F3-45F7-AEEB-F7D889FCC275}" type="pres">
      <dgm:prSet presAssocID="{EA856F07-A009-42F2-A59C-2D4133A119A9}" presName="childTextBox" presStyleLbl="fgAccFollow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629C89-DFE3-4911-A65B-D5151EEEC131}" type="pres">
      <dgm:prSet presAssocID="{45098D4F-AE8F-45C4-9245-287B9ACC3969}" presName="childTextBox" presStyleLbl="fgAccFollow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68DEC7-1D24-4E6D-A832-E35D28B6E591}" type="pres">
      <dgm:prSet presAssocID="{A7FA542A-CFF3-474A-B5FF-66A26A5F370A}" presName="childTextBox" presStyleLbl="fgAccFollow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70C1CA-C9E0-4303-9393-CC9A61E5E171}" type="pres">
      <dgm:prSet presAssocID="{80776AA8-2809-4964-8471-BA44A53BBDEF}" presName="childTextBox" presStyleLbl="fgAccFollow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C5D679-4483-43B0-9966-0354858DA1B9}" type="pres">
      <dgm:prSet presAssocID="{94D611D2-90A6-4F28-85D6-B20A8A126CD5}" presName="sp" presStyleCnt="0"/>
      <dgm:spPr/>
      <dgm:t>
        <a:bodyPr/>
        <a:lstStyle/>
        <a:p>
          <a:endParaRPr lang="en-US"/>
        </a:p>
      </dgm:t>
    </dgm:pt>
    <dgm:pt modelId="{E898E338-B3DF-449A-A5FF-3906CE0ED2A0}" type="pres">
      <dgm:prSet presAssocID="{89C01390-BD84-464C-A271-68E327482418}" presName="arrowAndChildren" presStyleCnt="0"/>
      <dgm:spPr/>
      <dgm:t>
        <a:bodyPr/>
        <a:lstStyle/>
        <a:p>
          <a:endParaRPr lang="en-US"/>
        </a:p>
      </dgm:t>
    </dgm:pt>
    <dgm:pt modelId="{7606D24C-6B36-4B9B-8A38-64AA00DBC157}" type="pres">
      <dgm:prSet presAssocID="{89C01390-BD84-464C-A271-68E327482418}" presName="parentTextArrow" presStyleLbl="node1" presStyleIdx="0" presStyleCnt="2"/>
      <dgm:spPr/>
      <dgm:t>
        <a:bodyPr/>
        <a:lstStyle/>
        <a:p>
          <a:endParaRPr lang="en-US"/>
        </a:p>
      </dgm:t>
    </dgm:pt>
    <dgm:pt modelId="{0540242F-67CC-4D76-B6B4-E93FE73D6838}" type="pres">
      <dgm:prSet presAssocID="{89C01390-BD84-464C-A271-68E327482418}" presName="arrow" presStyleLbl="node1" presStyleIdx="1" presStyleCnt="2"/>
      <dgm:spPr/>
      <dgm:t>
        <a:bodyPr/>
        <a:lstStyle/>
        <a:p>
          <a:endParaRPr lang="en-US"/>
        </a:p>
      </dgm:t>
    </dgm:pt>
    <dgm:pt modelId="{25E9E370-17DB-45A9-81FC-9FB3E8654C1A}" type="pres">
      <dgm:prSet presAssocID="{89C01390-BD84-464C-A271-68E327482418}" presName="descendantArrow" presStyleCnt="0"/>
      <dgm:spPr/>
      <dgm:t>
        <a:bodyPr/>
        <a:lstStyle/>
        <a:p>
          <a:endParaRPr lang="en-US"/>
        </a:p>
      </dgm:t>
    </dgm:pt>
    <dgm:pt modelId="{3DF39877-6E0D-4817-9E42-8C504EC187EF}" type="pres">
      <dgm:prSet presAssocID="{9728B521-D332-41D5-BD3C-58AAF41B8E74}" presName="childTextArrow" presStyleLbl="fgAccFollow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B0623E-356C-48D9-8769-92B9D47C4C66}" type="pres">
      <dgm:prSet presAssocID="{C8991E39-579A-425F-B098-E390CEFFF22B}" presName="childTextArrow" presStyleLbl="fg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29C706-CB14-497E-934A-DE19AD6996CD}" type="pres">
      <dgm:prSet presAssocID="{02AE7C1F-11CD-44C5-B7B8-41759300884E}" presName="childTextArrow" presStyleLbl="fgAccFollow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6BD0E-8C11-4224-A09A-9C8D23E82534}" type="pres">
      <dgm:prSet presAssocID="{1CD56577-85A6-4E58-AE12-73B05357DA6F}" presName="childTextArrow" presStyleLbl="fgAccFollow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52F2B3-D135-48D6-AF2A-62E3B26C53BA}" type="pres">
      <dgm:prSet presAssocID="{26E318B4-A3CD-47DA-9D89-DA4BE1EDA536}" presName="childTextArrow" presStyleLbl="fg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1B61D4-0AF0-4D06-BC94-1C3E5AC5C271}" srcId="{EDD75CAB-237F-4B3F-A0D2-CA3EE7C75B28}" destId="{45098D4F-AE8F-45C4-9245-287B9ACC3969}" srcOrd="1" destOrd="0" parTransId="{7E004FEA-B112-463C-B2B9-9213F89F9D72}" sibTransId="{7EEC8F65-1BAB-45A4-955B-2EAAD0426E0E}"/>
    <dgm:cxn modelId="{AAAEE73E-B8E4-4E05-A964-FE416C0FFB58}" srcId="{FF7D8110-9987-4643-A0D2-7937A379D9DE}" destId="{EDD75CAB-237F-4B3F-A0D2-CA3EE7C75B28}" srcOrd="1" destOrd="0" parTransId="{64FE3DA4-6885-406B-B15E-E24EBD9DF69B}" sibTransId="{31152BD9-0A39-4BC0-893F-997553B11A8B}"/>
    <dgm:cxn modelId="{7AC1CA90-6C82-4DBB-A235-E0C3BBD02959}" type="presOf" srcId="{EDD75CAB-237F-4B3F-A0D2-CA3EE7C75B28}" destId="{1B903758-E3FE-4BF5-B301-E1FABED8C249}" srcOrd="0" destOrd="0" presId="urn:microsoft.com/office/officeart/2005/8/layout/process4"/>
    <dgm:cxn modelId="{194F82C2-F049-49DD-AC93-D91BB3504F7C}" type="presOf" srcId="{45098D4F-AE8F-45C4-9245-287B9ACC3969}" destId="{0A629C89-DFE3-4911-A65B-D5151EEEC131}" srcOrd="0" destOrd="0" presId="urn:microsoft.com/office/officeart/2005/8/layout/process4"/>
    <dgm:cxn modelId="{64E132C3-6765-4C36-8D85-4FDF226357AD}" srcId="{89C01390-BD84-464C-A271-68E327482418}" destId="{C8991E39-579A-425F-B098-E390CEFFF22B}" srcOrd="1" destOrd="0" parTransId="{E6F1DE95-4A50-4B31-966B-4AF36A24DC30}" sibTransId="{0B8FB354-B7AC-4986-8674-D9068AEDD968}"/>
    <dgm:cxn modelId="{770DF97C-156C-443D-8745-9ED2A9D601F2}" type="presOf" srcId="{EDD75CAB-237F-4B3F-A0D2-CA3EE7C75B28}" destId="{99FCC8B5-9EA5-4E85-BE09-DEBDC0ED79D8}" srcOrd="1" destOrd="0" presId="urn:microsoft.com/office/officeart/2005/8/layout/process4"/>
    <dgm:cxn modelId="{88B9CF03-4E74-429B-9CB5-72B60B71E7FD}" type="presOf" srcId="{02AE7C1F-11CD-44C5-B7B8-41759300884E}" destId="{E629C706-CB14-497E-934A-DE19AD6996CD}" srcOrd="0" destOrd="0" presId="urn:microsoft.com/office/officeart/2005/8/layout/process4"/>
    <dgm:cxn modelId="{B7406D97-4895-4329-94FD-45FEBB547C39}" srcId="{EDD75CAB-237F-4B3F-A0D2-CA3EE7C75B28}" destId="{EA856F07-A009-42F2-A59C-2D4133A119A9}" srcOrd="0" destOrd="0" parTransId="{619ADA1E-BDF0-4224-AE50-475AE66F94BB}" sibTransId="{EE203C60-ED35-4834-9C39-80E473210F98}"/>
    <dgm:cxn modelId="{E5DF1BB2-C4B8-44DD-AD4E-2C0A8F33DAAA}" srcId="{FF7D8110-9987-4643-A0D2-7937A379D9DE}" destId="{89C01390-BD84-464C-A271-68E327482418}" srcOrd="0" destOrd="0" parTransId="{DF1CA844-3198-45D9-9364-B130A2DFEF68}" sibTransId="{94D611D2-90A6-4F28-85D6-B20A8A126CD5}"/>
    <dgm:cxn modelId="{30F60727-50AD-4B08-8530-C77AC2E4ABCA}" srcId="{89C01390-BD84-464C-A271-68E327482418}" destId="{02AE7C1F-11CD-44C5-B7B8-41759300884E}" srcOrd="2" destOrd="0" parTransId="{663B93E1-5CAB-4DCD-85D4-7041EBE1285B}" sibTransId="{60922B4C-7A80-4BAC-BB9F-B6505339D563}"/>
    <dgm:cxn modelId="{14CB351C-875C-4AB3-873D-EAEC33223AA0}" srcId="{89C01390-BD84-464C-A271-68E327482418}" destId="{1CD56577-85A6-4E58-AE12-73B05357DA6F}" srcOrd="3" destOrd="0" parTransId="{AA804FA5-D0B8-496D-8A1E-A7E16C18315A}" sibTransId="{52656927-043D-4A8E-AB4C-9AFD832D635C}"/>
    <dgm:cxn modelId="{D0A7C8A4-B7FA-437B-B573-647AF6E7D715}" type="presOf" srcId="{89C01390-BD84-464C-A271-68E327482418}" destId="{7606D24C-6B36-4B9B-8A38-64AA00DBC157}" srcOrd="0" destOrd="0" presId="urn:microsoft.com/office/officeart/2005/8/layout/process4"/>
    <dgm:cxn modelId="{683D338E-E2E9-4DD0-AB45-B9B7A11201BE}" type="presOf" srcId="{89C01390-BD84-464C-A271-68E327482418}" destId="{0540242F-67CC-4D76-B6B4-E93FE73D6838}" srcOrd="1" destOrd="0" presId="urn:microsoft.com/office/officeart/2005/8/layout/process4"/>
    <dgm:cxn modelId="{0C7176F3-5002-4A26-B503-71A3B22E2236}" type="presOf" srcId="{FF7D8110-9987-4643-A0D2-7937A379D9DE}" destId="{357E1B90-1C2B-4E4C-B8CC-E9369FCECCB4}" srcOrd="0" destOrd="0" presId="urn:microsoft.com/office/officeart/2005/8/layout/process4"/>
    <dgm:cxn modelId="{EA6E694F-9902-4B4F-A715-7C2FA34E35EC}" srcId="{EDD75CAB-237F-4B3F-A0D2-CA3EE7C75B28}" destId="{A7FA542A-CFF3-474A-B5FF-66A26A5F370A}" srcOrd="2" destOrd="0" parTransId="{96B74AE3-B15D-4142-BF65-732B96F6B233}" sibTransId="{B27970EB-A718-4484-B958-663A20EC85A2}"/>
    <dgm:cxn modelId="{BE7063BB-AC45-4E4D-A929-ADAC3E7011A1}" type="presOf" srcId="{A7FA542A-CFF3-474A-B5FF-66A26A5F370A}" destId="{6C68DEC7-1D24-4E6D-A832-E35D28B6E591}" srcOrd="0" destOrd="0" presId="urn:microsoft.com/office/officeart/2005/8/layout/process4"/>
    <dgm:cxn modelId="{8D54C334-1344-4C15-BFD5-11B353DE43BF}" srcId="{89C01390-BD84-464C-A271-68E327482418}" destId="{9728B521-D332-41D5-BD3C-58AAF41B8E74}" srcOrd="0" destOrd="0" parTransId="{947F0188-6E81-4B1D-8A40-9E5D664A1CCE}" sibTransId="{A20893B1-BED6-4616-A1D9-2AE77AD3EC34}"/>
    <dgm:cxn modelId="{223CD7DB-D902-42A8-B606-205F0970E562}" type="presOf" srcId="{9728B521-D332-41D5-BD3C-58AAF41B8E74}" destId="{3DF39877-6E0D-4817-9E42-8C504EC187EF}" srcOrd="0" destOrd="0" presId="urn:microsoft.com/office/officeart/2005/8/layout/process4"/>
    <dgm:cxn modelId="{9E11B2D8-FD69-4E64-A461-28202A37B355}" type="presOf" srcId="{EA856F07-A009-42F2-A59C-2D4133A119A9}" destId="{1CCA2C5E-A8F3-45F7-AEEB-F7D889FCC275}" srcOrd="0" destOrd="0" presId="urn:microsoft.com/office/officeart/2005/8/layout/process4"/>
    <dgm:cxn modelId="{3D48E2D1-35F4-49CE-B329-52F5E9CA5934}" srcId="{89C01390-BD84-464C-A271-68E327482418}" destId="{26E318B4-A3CD-47DA-9D89-DA4BE1EDA536}" srcOrd="4" destOrd="0" parTransId="{39CE945F-9EBA-448F-B677-C441822EF387}" sibTransId="{78FCCC0A-AAF9-4FEE-A3E7-A53E498299D6}"/>
    <dgm:cxn modelId="{FDBCBFF6-30C8-41DB-81D0-1864D93360A0}" type="presOf" srcId="{C8991E39-579A-425F-B098-E390CEFFF22B}" destId="{AFB0623E-356C-48D9-8769-92B9D47C4C66}" srcOrd="0" destOrd="0" presId="urn:microsoft.com/office/officeart/2005/8/layout/process4"/>
    <dgm:cxn modelId="{23FCCA10-D543-435D-963F-105F860CE6F9}" srcId="{EDD75CAB-237F-4B3F-A0D2-CA3EE7C75B28}" destId="{80776AA8-2809-4964-8471-BA44A53BBDEF}" srcOrd="3" destOrd="0" parTransId="{7848CF66-515B-4AC6-BB43-12D22C094DEB}" sibTransId="{D9F10FEB-BC4A-4ED6-A230-C22886F11AF5}"/>
    <dgm:cxn modelId="{52120A05-FE68-4546-9F1E-D247D32794C9}" type="presOf" srcId="{1CD56577-85A6-4E58-AE12-73B05357DA6F}" destId="{AE36BD0E-8C11-4224-A09A-9C8D23E82534}" srcOrd="0" destOrd="0" presId="urn:microsoft.com/office/officeart/2005/8/layout/process4"/>
    <dgm:cxn modelId="{580D83DC-0376-47B1-B8B3-FA91FD61A2C2}" type="presOf" srcId="{80776AA8-2809-4964-8471-BA44A53BBDEF}" destId="{5C70C1CA-C9E0-4303-9393-CC9A61E5E171}" srcOrd="0" destOrd="0" presId="urn:microsoft.com/office/officeart/2005/8/layout/process4"/>
    <dgm:cxn modelId="{371CBF53-DAA2-4D89-BD23-0A2098596705}" type="presOf" srcId="{26E318B4-A3CD-47DA-9D89-DA4BE1EDA536}" destId="{9352F2B3-D135-48D6-AF2A-62E3B26C53BA}" srcOrd="0" destOrd="0" presId="urn:microsoft.com/office/officeart/2005/8/layout/process4"/>
    <dgm:cxn modelId="{CC959346-9735-4641-89B2-047B64FFAE93}" type="presParOf" srcId="{357E1B90-1C2B-4E4C-B8CC-E9369FCECCB4}" destId="{2AB9F1CC-A014-44B3-A666-852C53D9E0DA}" srcOrd="0" destOrd="0" presId="urn:microsoft.com/office/officeart/2005/8/layout/process4"/>
    <dgm:cxn modelId="{DFA2A916-7197-4F0E-B5A5-EC7AA4313622}" type="presParOf" srcId="{2AB9F1CC-A014-44B3-A666-852C53D9E0DA}" destId="{1B903758-E3FE-4BF5-B301-E1FABED8C249}" srcOrd="0" destOrd="0" presId="urn:microsoft.com/office/officeart/2005/8/layout/process4"/>
    <dgm:cxn modelId="{5CC0602A-1148-4480-9D54-C539494F727D}" type="presParOf" srcId="{2AB9F1CC-A014-44B3-A666-852C53D9E0DA}" destId="{99FCC8B5-9EA5-4E85-BE09-DEBDC0ED79D8}" srcOrd="1" destOrd="0" presId="urn:microsoft.com/office/officeart/2005/8/layout/process4"/>
    <dgm:cxn modelId="{3B7761BE-D70C-4798-8539-A1B4991E589B}" type="presParOf" srcId="{2AB9F1CC-A014-44B3-A666-852C53D9E0DA}" destId="{D07077BE-F994-4224-A007-C1A443FBCA63}" srcOrd="2" destOrd="0" presId="urn:microsoft.com/office/officeart/2005/8/layout/process4"/>
    <dgm:cxn modelId="{850740C4-09C9-45C7-8955-FB6BF5A16D10}" type="presParOf" srcId="{D07077BE-F994-4224-A007-C1A443FBCA63}" destId="{1CCA2C5E-A8F3-45F7-AEEB-F7D889FCC275}" srcOrd="0" destOrd="0" presId="urn:microsoft.com/office/officeart/2005/8/layout/process4"/>
    <dgm:cxn modelId="{4C050B47-A8E5-4A3A-AA68-1813A7FF052D}" type="presParOf" srcId="{D07077BE-F994-4224-A007-C1A443FBCA63}" destId="{0A629C89-DFE3-4911-A65B-D5151EEEC131}" srcOrd="1" destOrd="0" presId="urn:microsoft.com/office/officeart/2005/8/layout/process4"/>
    <dgm:cxn modelId="{3AE84D2C-9053-4C2C-BD69-211B8A8535D0}" type="presParOf" srcId="{D07077BE-F994-4224-A007-C1A443FBCA63}" destId="{6C68DEC7-1D24-4E6D-A832-E35D28B6E591}" srcOrd="2" destOrd="0" presId="urn:microsoft.com/office/officeart/2005/8/layout/process4"/>
    <dgm:cxn modelId="{E63A9EE2-BE82-479F-94FB-48E96BC262FB}" type="presParOf" srcId="{D07077BE-F994-4224-A007-C1A443FBCA63}" destId="{5C70C1CA-C9E0-4303-9393-CC9A61E5E171}" srcOrd="3" destOrd="0" presId="urn:microsoft.com/office/officeart/2005/8/layout/process4"/>
    <dgm:cxn modelId="{411180F3-91B1-42FB-93FB-7D6BDA17A7D2}" type="presParOf" srcId="{357E1B90-1C2B-4E4C-B8CC-E9369FCECCB4}" destId="{E5C5D679-4483-43B0-9966-0354858DA1B9}" srcOrd="1" destOrd="0" presId="urn:microsoft.com/office/officeart/2005/8/layout/process4"/>
    <dgm:cxn modelId="{E6D7C7F8-3AF5-4E9B-A417-5118775CA9B9}" type="presParOf" srcId="{357E1B90-1C2B-4E4C-B8CC-E9369FCECCB4}" destId="{E898E338-B3DF-449A-A5FF-3906CE0ED2A0}" srcOrd="2" destOrd="0" presId="urn:microsoft.com/office/officeart/2005/8/layout/process4"/>
    <dgm:cxn modelId="{E4A2792E-C182-449D-866B-3A55F0105DCD}" type="presParOf" srcId="{E898E338-B3DF-449A-A5FF-3906CE0ED2A0}" destId="{7606D24C-6B36-4B9B-8A38-64AA00DBC157}" srcOrd="0" destOrd="0" presId="urn:microsoft.com/office/officeart/2005/8/layout/process4"/>
    <dgm:cxn modelId="{73AC348C-DB52-4C3F-A133-51A78C826287}" type="presParOf" srcId="{E898E338-B3DF-449A-A5FF-3906CE0ED2A0}" destId="{0540242F-67CC-4D76-B6B4-E93FE73D6838}" srcOrd="1" destOrd="0" presId="urn:microsoft.com/office/officeart/2005/8/layout/process4"/>
    <dgm:cxn modelId="{1456B94F-A255-432F-AE61-944DBCD8A707}" type="presParOf" srcId="{E898E338-B3DF-449A-A5FF-3906CE0ED2A0}" destId="{25E9E370-17DB-45A9-81FC-9FB3E8654C1A}" srcOrd="2" destOrd="0" presId="urn:microsoft.com/office/officeart/2005/8/layout/process4"/>
    <dgm:cxn modelId="{55FDCAFD-0931-4570-88D6-8059E3BBDB78}" type="presParOf" srcId="{25E9E370-17DB-45A9-81FC-9FB3E8654C1A}" destId="{3DF39877-6E0D-4817-9E42-8C504EC187EF}" srcOrd="0" destOrd="0" presId="urn:microsoft.com/office/officeart/2005/8/layout/process4"/>
    <dgm:cxn modelId="{00ED2948-9B14-425A-9BC4-3030D907561B}" type="presParOf" srcId="{25E9E370-17DB-45A9-81FC-9FB3E8654C1A}" destId="{AFB0623E-356C-48D9-8769-92B9D47C4C66}" srcOrd="1" destOrd="0" presId="urn:microsoft.com/office/officeart/2005/8/layout/process4"/>
    <dgm:cxn modelId="{D36B1628-CC11-481D-A277-961C79FFF784}" type="presParOf" srcId="{25E9E370-17DB-45A9-81FC-9FB3E8654C1A}" destId="{E629C706-CB14-497E-934A-DE19AD6996CD}" srcOrd="2" destOrd="0" presId="urn:microsoft.com/office/officeart/2005/8/layout/process4"/>
    <dgm:cxn modelId="{5E2BB797-50A1-4140-BCFD-98CEA217F13C}" type="presParOf" srcId="{25E9E370-17DB-45A9-81FC-9FB3E8654C1A}" destId="{AE36BD0E-8C11-4224-A09A-9C8D23E82534}" srcOrd="3" destOrd="0" presId="urn:microsoft.com/office/officeart/2005/8/layout/process4"/>
    <dgm:cxn modelId="{360E3417-0EA4-4956-BF6D-8FBDB5183660}" type="presParOf" srcId="{25E9E370-17DB-45A9-81FC-9FB3E8654C1A}" destId="{9352F2B3-D135-48D6-AF2A-62E3B26C53BA}" srcOrd="4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FCC8B5-9EA5-4E85-BE09-DEBDC0ED79D8}">
      <dsp:nvSpPr>
        <dsp:cNvPr id="0" name=""/>
        <dsp:cNvSpPr/>
      </dsp:nvSpPr>
      <dsp:spPr>
        <a:xfrm>
          <a:off x="0" y="2527574"/>
          <a:ext cx="8183562" cy="165836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3100" kern="1200" dirty="0" smtClean="0"/>
            <a:t>دراسة تفصيلية</a:t>
          </a:r>
          <a:endParaRPr lang="en-US" sz="3100" kern="1200" dirty="0"/>
        </a:p>
      </dsp:txBody>
      <dsp:txXfrm>
        <a:off x="0" y="2527574"/>
        <a:ext cx="8183562" cy="895515"/>
      </dsp:txXfrm>
    </dsp:sp>
    <dsp:sp modelId="{1CCA2C5E-A8F3-45F7-AEEB-F7D889FCC275}">
      <dsp:nvSpPr>
        <dsp:cNvPr id="0" name=""/>
        <dsp:cNvSpPr/>
      </dsp:nvSpPr>
      <dsp:spPr>
        <a:xfrm>
          <a:off x="6137671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دراسة فنية</a:t>
          </a:r>
          <a:endParaRPr lang="en-US" sz="2500" kern="1200" dirty="0"/>
        </a:p>
      </dsp:txBody>
      <dsp:txXfrm>
        <a:off x="6137671" y="3389922"/>
        <a:ext cx="2045890" cy="762846"/>
      </dsp:txXfrm>
    </dsp:sp>
    <dsp:sp modelId="{0A629C89-DFE3-4911-A65B-D5151EEEC131}">
      <dsp:nvSpPr>
        <dsp:cNvPr id="0" name=""/>
        <dsp:cNvSpPr/>
      </dsp:nvSpPr>
      <dsp:spPr>
        <a:xfrm>
          <a:off x="4091781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دراسة السوق</a:t>
          </a:r>
          <a:endParaRPr lang="en-US" sz="2500" kern="1200" dirty="0"/>
        </a:p>
      </dsp:txBody>
      <dsp:txXfrm>
        <a:off x="4091781" y="3389922"/>
        <a:ext cx="2045890" cy="762846"/>
      </dsp:txXfrm>
    </dsp:sp>
    <dsp:sp modelId="{6C68DEC7-1D24-4E6D-A832-E35D28B6E591}">
      <dsp:nvSpPr>
        <dsp:cNvPr id="0" name=""/>
        <dsp:cNvSpPr/>
      </dsp:nvSpPr>
      <dsp:spPr>
        <a:xfrm>
          <a:off x="2045890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الدراسة الإدارية</a:t>
          </a:r>
        </a:p>
      </dsp:txBody>
      <dsp:txXfrm>
        <a:off x="2045890" y="3389922"/>
        <a:ext cx="2045890" cy="762846"/>
      </dsp:txXfrm>
    </dsp:sp>
    <dsp:sp modelId="{5C70C1CA-C9E0-4303-9393-CC9A61E5E171}">
      <dsp:nvSpPr>
        <dsp:cNvPr id="0" name=""/>
        <dsp:cNvSpPr/>
      </dsp:nvSpPr>
      <dsp:spPr>
        <a:xfrm>
          <a:off x="0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الدراسة المالية</a:t>
          </a:r>
          <a:endParaRPr lang="en-US" sz="2500" kern="1200" dirty="0"/>
        </a:p>
      </dsp:txBody>
      <dsp:txXfrm>
        <a:off x="0" y="3389922"/>
        <a:ext cx="2045890" cy="762846"/>
      </dsp:txXfrm>
    </dsp:sp>
    <dsp:sp modelId="{0540242F-67CC-4D76-B6B4-E93FE73D6838}">
      <dsp:nvSpPr>
        <dsp:cNvPr id="0" name=""/>
        <dsp:cNvSpPr/>
      </dsp:nvSpPr>
      <dsp:spPr>
        <a:xfrm rot="10800000">
          <a:off x="0" y="1888"/>
          <a:ext cx="8183562" cy="2550561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3100" kern="1200" dirty="0" smtClean="0"/>
            <a:t>دراسة تمهيدية</a:t>
          </a:r>
          <a:endParaRPr lang="en-US" sz="3100" kern="1200" dirty="0"/>
        </a:p>
      </dsp:txBody>
      <dsp:txXfrm rot="-10800000">
        <a:off x="0" y="1888"/>
        <a:ext cx="8183562" cy="895247"/>
      </dsp:txXfrm>
    </dsp:sp>
    <dsp:sp modelId="{3DF39877-6E0D-4817-9E42-8C504EC187EF}">
      <dsp:nvSpPr>
        <dsp:cNvPr id="0" name=""/>
        <dsp:cNvSpPr/>
      </dsp:nvSpPr>
      <dsp:spPr>
        <a:xfrm>
          <a:off x="6546250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المنتج</a:t>
          </a:r>
          <a:endParaRPr lang="en-US" sz="2500" kern="1200" dirty="0"/>
        </a:p>
      </dsp:txBody>
      <dsp:txXfrm>
        <a:off x="6546250" y="897135"/>
        <a:ext cx="1636312" cy="762617"/>
      </dsp:txXfrm>
    </dsp:sp>
    <dsp:sp modelId="{AFB0623E-356C-48D9-8769-92B9D47C4C66}">
      <dsp:nvSpPr>
        <dsp:cNvPr id="0" name=""/>
        <dsp:cNvSpPr/>
      </dsp:nvSpPr>
      <dsp:spPr>
        <a:xfrm>
          <a:off x="4909937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السوق</a:t>
          </a:r>
          <a:endParaRPr lang="en-US" sz="2500" kern="1200" dirty="0"/>
        </a:p>
      </dsp:txBody>
      <dsp:txXfrm>
        <a:off x="4909937" y="897135"/>
        <a:ext cx="1636312" cy="762617"/>
      </dsp:txXfrm>
    </dsp:sp>
    <dsp:sp modelId="{E629C706-CB14-497E-934A-DE19AD6996CD}">
      <dsp:nvSpPr>
        <dsp:cNvPr id="0" name=""/>
        <dsp:cNvSpPr/>
      </dsp:nvSpPr>
      <dsp:spPr>
        <a:xfrm>
          <a:off x="3273624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المتغيرات العامة</a:t>
          </a:r>
          <a:endParaRPr lang="en-US" sz="2500" kern="1200" dirty="0"/>
        </a:p>
      </dsp:txBody>
      <dsp:txXfrm>
        <a:off x="3273624" y="897135"/>
        <a:ext cx="1636312" cy="762617"/>
      </dsp:txXfrm>
    </dsp:sp>
    <dsp:sp modelId="{AE36BD0E-8C11-4224-A09A-9C8D23E82534}">
      <dsp:nvSpPr>
        <dsp:cNvPr id="0" name=""/>
        <dsp:cNvSpPr/>
      </dsp:nvSpPr>
      <dsp:spPr>
        <a:xfrm>
          <a:off x="1637311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تقديرات التكلفة</a:t>
          </a:r>
          <a:endParaRPr lang="en-US" sz="2500" kern="1200" dirty="0"/>
        </a:p>
      </dsp:txBody>
      <dsp:txXfrm>
        <a:off x="1637311" y="897135"/>
        <a:ext cx="1636312" cy="762617"/>
      </dsp:txXfrm>
    </dsp:sp>
    <dsp:sp modelId="{9352F2B3-D135-48D6-AF2A-62E3B26C53BA}">
      <dsp:nvSpPr>
        <dsp:cNvPr id="0" name=""/>
        <dsp:cNvSpPr/>
      </dsp:nvSpPr>
      <dsp:spPr>
        <a:xfrm>
          <a:off x="998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500" kern="1200" dirty="0" smtClean="0"/>
            <a:t>تقديرات </a:t>
          </a:r>
          <a:r>
            <a:rPr lang="ar-SY" sz="2500" kern="1200" dirty="0" err="1" smtClean="0"/>
            <a:t>الارباح</a:t>
          </a:r>
          <a:endParaRPr lang="en-US" sz="2500" kern="1200" dirty="0"/>
        </a:p>
      </dsp:txBody>
      <dsp:txXfrm>
        <a:off x="998" y="897135"/>
        <a:ext cx="1636312" cy="7626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FCC8B5-9EA5-4E85-BE09-DEBDC0ED79D8}">
      <dsp:nvSpPr>
        <dsp:cNvPr id="0" name=""/>
        <dsp:cNvSpPr/>
      </dsp:nvSpPr>
      <dsp:spPr>
        <a:xfrm>
          <a:off x="0" y="2527574"/>
          <a:ext cx="8183562" cy="165836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700" kern="1200" dirty="0" smtClean="0"/>
            <a:t>دراسة تفصيلية</a:t>
          </a:r>
          <a:endParaRPr lang="en-US" sz="2700" kern="1200" dirty="0"/>
        </a:p>
      </dsp:txBody>
      <dsp:txXfrm>
        <a:off x="0" y="2527574"/>
        <a:ext cx="8183562" cy="895515"/>
      </dsp:txXfrm>
    </dsp:sp>
    <dsp:sp modelId="{1CCA2C5E-A8F3-45F7-AEEB-F7D889FCC275}">
      <dsp:nvSpPr>
        <dsp:cNvPr id="0" name=""/>
        <dsp:cNvSpPr/>
      </dsp:nvSpPr>
      <dsp:spPr>
        <a:xfrm>
          <a:off x="6137671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دراسة فنية</a:t>
          </a:r>
          <a:endParaRPr lang="en-US" sz="2200" kern="1200" dirty="0"/>
        </a:p>
      </dsp:txBody>
      <dsp:txXfrm>
        <a:off x="6137671" y="3389922"/>
        <a:ext cx="2045890" cy="762846"/>
      </dsp:txXfrm>
    </dsp:sp>
    <dsp:sp modelId="{0A629C89-DFE3-4911-A65B-D5151EEEC131}">
      <dsp:nvSpPr>
        <dsp:cNvPr id="0" name=""/>
        <dsp:cNvSpPr/>
      </dsp:nvSpPr>
      <dsp:spPr>
        <a:xfrm>
          <a:off x="4091781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دراسة السوق</a:t>
          </a:r>
          <a:endParaRPr lang="en-US" sz="2200" kern="1200" dirty="0"/>
        </a:p>
      </dsp:txBody>
      <dsp:txXfrm>
        <a:off x="4091781" y="3389922"/>
        <a:ext cx="2045890" cy="762846"/>
      </dsp:txXfrm>
    </dsp:sp>
    <dsp:sp modelId="{6C68DEC7-1D24-4E6D-A832-E35D28B6E591}">
      <dsp:nvSpPr>
        <dsp:cNvPr id="0" name=""/>
        <dsp:cNvSpPr/>
      </dsp:nvSpPr>
      <dsp:spPr>
        <a:xfrm>
          <a:off x="2045890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الدراسة الإدارية</a:t>
          </a:r>
        </a:p>
      </dsp:txBody>
      <dsp:txXfrm>
        <a:off x="2045890" y="3389922"/>
        <a:ext cx="2045890" cy="762846"/>
      </dsp:txXfrm>
    </dsp:sp>
    <dsp:sp modelId="{5C70C1CA-C9E0-4303-9393-CC9A61E5E171}">
      <dsp:nvSpPr>
        <dsp:cNvPr id="0" name=""/>
        <dsp:cNvSpPr/>
      </dsp:nvSpPr>
      <dsp:spPr>
        <a:xfrm>
          <a:off x="0" y="3389922"/>
          <a:ext cx="2045890" cy="762846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الدراسة المالية</a:t>
          </a:r>
          <a:endParaRPr lang="en-US" sz="2200" kern="1200" dirty="0"/>
        </a:p>
      </dsp:txBody>
      <dsp:txXfrm>
        <a:off x="0" y="3389922"/>
        <a:ext cx="2045890" cy="762846"/>
      </dsp:txXfrm>
    </dsp:sp>
    <dsp:sp modelId="{0540242F-67CC-4D76-B6B4-E93FE73D6838}">
      <dsp:nvSpPr>
        <dsp:cNvPr id="0" name=""/>
        <dsp:cNvSpPr/>
      </dsp:nvSpPr>
      <dsp:spPr>
        <a:xfrm rot="10800000">
          <a:off x="0" y="1888"/>
          <a:ext cx="8183562" cy="2550561"/>
        </a:xfrm>
        <a:prstGeom prst="upArrowCallou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700" kern="1200" dirty="0" smtClean="0"/>
            <a:t>دراسة تمهيدية</a:t>
          </a:r>
          <a:endParaRPr lang="en-US" sz="2700" kern="1200" dirty="0"/>
        </a:p>
      </dsp:txBody>
      <dsp:txXfrm rot="-10800000">
        <a:off x="0" y="1888"/>
        <a:ext cx="8183562" cy="895247"/>
      </dsp:txXfrm>
    </dsp:sp>
    <dsp:sp modelId="{3DF39877-6E0D-4817-9E42-8C504EC187EF}">
      <dsp:nvSpPr>
        <dsp:cNvPr id="0" name=""/>
        <dsp:cNvSpPr/>
      </dsp:nvSpPr>
      <dsp:spPr>
        <a:xfrm>
          <a:off x="6546250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المنتج</a:t>
          </a:r>
          <a:endParaRPr lang="en-US" sz="2200" kern="1200" dirty="0"/>
        </a:p>
      </dsp:txBody>
      <dsp:txXfrm>
        <a:off x="6546250" y="897135"/>
        <a:ext cx="1636312" cy="762617"/>
      </dsp:txXfrm>
    </dsp:sp>
    <dsp:sp modelId="{AFB0623E-356C-48D9-8769-92B9D47C4C66}">
      <dsp:nvSpPr>
        <dsp:cNvPr id="0" name=""/>
        <dsp:cNvSpPr/>
      </dsp:nvSpPr>
      <dsp:spPr>
        <a:xfrm>
          <a:off x="4909937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السوق</a:t>
          </a:r>
          <a:endParaRPr lang="en-US" sz="2200" kern="1200" dirty="0"/>
        </a:p>
      </dsp:txBody>
      <dsp:txXfrm>
        <a:off x="4909937" y="897135"/>
        <a:ext cx="1636312" cy="762617"/>
      </dsp:txXfrm>
    </dsp:sp>
    <dsp:sp modelId="{E629C706-CB14-497E-934A-DE19AD6996CD}">
      <dsp:nvSpPr>
        <dsp:cNvPr id="0" name=""/>
        <dsp:cNvSpPr/>
      </dsp:nvSpPr>
      <dsp:spPr>
        <a:xfrm>
          <a:off x="3273624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المتغيرات العامة</a:t>
          </a:r>
          <a:endParaRPr lang="en-US" sz="2200" kern="1200" dirty="0"/>
        </a:p>
      </dsp:txBody>
      <dsp:txXfrm>
        <a:off x="3273624" y="897135"/>
        <a:ext cx="1636312" cy="762617"/>
      </dsp:txXfrm>
    </dsp:sp>
    <dsp:sp modelId="{AE36BD0E-8C11-4224-A09A-9C8D23E82534}">
      <dsp:nvSpPr>
        <dsp:cNvPr id="0" name=""/>
        <dsp:cNvSpPr/>
      </dsp:nvSpPr>
      <dsp:spPr>
        <a:xfrm>
          <a:off x="1637311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تقديرات التكلفة</a:t>
          </a:r>
          <a:endParaRPr lang="en-US" sz="2200" kern="1200" dirty="0"/>
        </a:p>
      </dsp:txBody>
      <dsp:txXfrm>
        <a:off x="1637311" y="897135"/>
        <a:ext cx="1636312" cy="762617"/>
      </dsp:txXfrm>
    </dsp:sp>
    <dsp:sp modelId="{9352F2B3-D135-48D6-AF2A-62E3B26C53BA}">
      <dsp:nvSpPr>
        <dsp:cNvPr id="0" name=""/>
        <dsp:cNvSpPr/>
      </dsp:nvSpPr>
      <dsp:spPr>
        <a:xfrm>
          <a:off x="998" y="897135"/>
          <a:ext cx="1636312" cy="76261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Y" sz="2200" kern="1200" dirty="0" smtClean="0"/>
            <a:t>تقديرات </a:t>
          </a:r>
          <a:r>
            <a:rPr lang="ar-SY" sz="2200" kern="1200" dirty="0" err="1" smtClean="0"/>
            <a:t>الارباح</a:t>
          </a:r>
          <a:endParaRPr lang="en-US" sz="2200" kern="1200" dirty="0"/>
        </a:p>
      </dsp:txBody>
      <dsp:txXfrm>
        <a:off x="998" y="897135"/>
        <a:ext cx="1636312" cy="7626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1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 rtl="1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E057217-0876-47BB-8067-6AC491FFF26F}" type="datetimeFigureOut">
              <a:rPr lang="en-US" smtClean="0"/>
              <a:pPr/>
              <a:t>7/10/2015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066200C-804A-4F06-8A6E-5576E0F331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Y" dirty="0"/>
              <a:t>دراسة الجدوى الاقتصادية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Y" dirty="0" smtClean="0"/>
              <a:t>إعداد معتصم وطفه</a:t>
            </a:r>
          </a:p>
          <a:p>
            <a:r>
              <a:rPr lang="ar-SY" dirty="0" smtClean="0"/>
              <a:t>معهد آسيا – 11-9-2015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407031"/>
              </p:ext>
            </p:extLst>
          </p:nvPr>
        </p:nvGraphicFramePr>
        <p:xfrm>
          <a:off x="457200" y="1481138"/>
          <a:ext cx="8229600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معلبات</a:t>
                      </a:r>
                    </a:p>
                    <a:p>
                      <a:pPr algn="ctr" rtl="1"/>
                      <a:r>
                        <a:rPr lang="ar-SY" sz="2400" dirty="0" err="1" smtClean="0"/>
                        <a:t>يالنجي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معلبات</a:t>
                      </a:r>
                    </a:p>
                    <a:p>
                      <a:pPr algn="ctr" rtl="1"/>
                      <a:r>
                        <a:rPr lang="ar-SY" sz="2400" dirty="0" smtClean="0"/>
                        <a:t>مسبحة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معلبات</a:t>
                      </a:r>
                    </a:p>
                    <a:p>
                      <a:pPr algn="ctr" rtl="1"/>
                      <a:r>
                        <a:rPr lang="ar-SY" sz="2400" dirty="0" smtClean="0"/>
                        <a:t>بازلاء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شيش</a:t>
                      </a:r>
                      <a:r>
                        <a:rPr lang="ar-SY" sz="2400" baseline="0" dirty="0" smtClean="0"/>
                        <a:t> متبل</a:t>
                      </a:r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خصائص المنتج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منتجات مكملة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حاجات يلبيها للمجتمع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البدائل المتاحة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نصيحتك..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الوصف الاولي للمنتج</a:t>
            </a:r>
            <a:endParaRPr lang="ar-SY" dirty="0"/>
          </a:p>
        </p:txBody>
      </p:sp>
    </p:spTree>
    <p:extLst>
      <p:ext uri="{BB962C8B-B14F-4D97-AF65-F5344CB8AC3E}">
        <p14:creationId xmlns:p14="http://schemas.microsoft.com/office/powerpoint/2010/main" val="4084972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حجم </a:t>
            </a:r>
            <a:r>
              <a:rPr lang="ar-SY" dirty="0" err="1" smtClean="0"/>
              <a:t>الانتاج</a:t>
            </a:r>
            <a:r>
              <a:rPr lang="ar-SY" dirty="0" smtClean="0"/>
              <a:t> الكلي في الدولة.</a:t>
            </a:r>
          </a:p>
          <a:p>
            <a:r>
              <a:rPr lang="ar-SY" dirty="0" smtClean="0"/>
              <a:t>حجم الصادرات والواردات من المنتج.</a:t>
            </a:r>
          </a:p>
          <a:p>
            <a:r>
              <a:rPr lang="ar-SY" dirty="0" smtClean="0"/>
              <a:t>حجم الاستهلاك الحالي.</a:t>
            </a:r>
          </a:p>
          <a:p>
            <a:r>
              <a:rPr lang="ar-SY" dirty="0" smtClean="0"/>
              <a:t>حجم الاستهلاك المتوقع.</a:t>
            </a:r>
          </a:p>
          <a:p>
            <a:r>
              <a:rPr lang="ar-SY" dirty="0" smtClean="0"/>
              <a:t>عدد المنشات المنافسة</a:t>
            </a:r>
          </a:p>
          <a:p>
            <a:r>
              <a:rPr lang="ar-SY" dirty="0" smtClean="0"/>
              <a:t>هيكل </a:t>
            </a:r>
            <a:r>
              <a:rPr lang="ar-SY" dirty="0" err="1" smtClean="0"/>
              <a:t>الاسعار</a:t>
            </a:r>
            <a:r>
              <a:rPr lang="ar-SY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دراسة تمهيدية (2) ... وصف السوق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الوصف الاولي للسوق</a:t>
            </a:r>
            <a:endParaRPr lang="ar-SY" dirty="0"/>
          </a:p>
        </p:txBody>
      </p:sp>
      <p:graphicFrame>
        <p:nvGraphicFramePr>
          <p:cNvPr id="7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567264"/>
              </p:ext>
            </p:extLst>
          </p:nvPr>
        </p:nvGraphicFramePr>
        <p:xfrm>
          <a:off x="457200" y="1481138"/>
          <a:ext cx="8229600" cy="4754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معلبات</a:t>
                      </a:r>
                    </a:p>
                    <a:p>
                      <a:pPr algn="ctr" rtl="1"/>
                      <a:r>
                        <a:rPr lang="ar-SY" sz="2400" dirty="0" smtClean="0"/>
                        <a:t>بازلاء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شيش</a:t>
                      </a:r>
                      <a:r>
                        <a:rPr lang="ar-SY" sz="2400" baseline="0" dirty="0" smtClean="0"/>
                        <a:t> متبل</a:t>
                      </a:r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الإنتاج الكلي في الدولة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حجم الصادرات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حجم الواردات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استهلاك متوقع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منشآت منافسة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هيكل الاسعار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Y" sz="2400" dirty="0" smtClean="0"/>
                        <a:t>نصيحتك..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967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القرب من </a:t>
            </a:r>
            <a:r>
              <a:rPr lang="ar-SY" dirty="0" err="1" smtClean="0"/>
              <a:t>الاسواق</a:t>
            </a:r>
            <a:r>
              <a:rPr lang="ar-SY" dirty="0" smtClean="0"/>
              <a:t> ومصادر المواد </a:t>
            </a:r>
            <a:r>
              <a:rPr lang="ar-SY" dirty="0" err="1" smtClean="0"/>
              <a:t>الاولية</a:t>
            </a:r>
            <a:r>
              <a:rPr lang="ar-SY" dirty="0" smtClean="0"/>
              <a:t>.</a:t>
            </a:r>
          </a:p>
          <a:p>
            <a:r>
              <a:rPr lang="ar-SY" dirty="0" smtClean="0"/>
              <a:t>العمالة من حيث الحجم والمهارات.</a:t>
            </a:r>
          </a:p>
          <a:p>
            <a:r>
              <a:rPr lang="ar-SY" dirty="0" smtClean="0"/>
              <a:t>المياه والطاقة.</a:t>
            </a:r>
          </a:p>
          <a:p>
            <a:r>
              <a:rPr lang="ar-SY" dirty="0" smtClean="0"/>
              <a:t>وسائل النقل وكلفتها.</a:t>
            </a:r>
          </a:p>
          <a:p>
            <a:r>
              <a:rPr lang="ar-SY" dirty="0" smtClean="0"/>
              <a:t>القوانين المالية والإدارية.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>الدراسة التمهيدية (3) ... وصف المتغيرات العامة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Y" dirty="0" smtClean="0"/>
              <a:t>الدراسة التمهيدية (3) ... وصف المتغيرات العامة</a:t>
            </a:r>
            <a:endParaRPr lang="en-US" dirty="0"/>
          </a:p>
        </p:txBody>
      </p:sp>
      <p:graphicFrame>
        <p:nvGraphicFramePr>
          <p:cNvPr id="6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529450"/>
              </p:ext>
            </p:extLst>
          </p:nvPr>
        </p:nvGraphicFramePr>
        <p:xfrm>
          <a:off x="899592" y="1481138"/>
          <a:ext cx="7787208" cy="432412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946802"/>
                <a:gridCol w="1946802"/>
                <a:gridCol w="1946802"/>
                <a:gridCol w="1946802"/>
              </a:tblGrid>
              <a:tr h="828024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مسمكة في حمص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مدجنة في الرقة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مزرعة ابقار</a:t>
                      </a:r>
                    </a:p>
                    <a:p>
                      <a:pPr algn="ctr" rtl="1"/>
                      <a:r>
                        <a:rPr lang="ar-SY" sz="2400" dirty="0" smtClean="0"/>
                        <a:t>في...</a:t>
                      </a:r>
                      <a:endParaRPr lang="ar-SY" sz="2400" dirty="0"/>
                    </a:p>
                  </a:txBody>
                  <a:tcPr/>
                </a:tc>
              </a:tr>
              <a:tr h="1196035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القرب من الاسوق والمواد الأولية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460013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العمالة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460013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وسائل النقل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460013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القوانين 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460013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460013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Y" sz="2400" dirty="0" smtClean="0"/>
                        <a:t>نصيحتك..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9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515624"/>
          </a:xfrm>
        </p:spPr>
        <p:txBody>
          <a:bodyPr/>
          <a:lstStyle/>
          <a:p>
            <a:r>
              <a:rPr lang="ar-SY" dirty="0" smtClean="0"/>
              <a:t>البعد الاجتماعي.</a:t>
            </a:r>
          </a:p>
          <a:p>
            <a:r>
              <a:rPr lang="ar-SY" dirty="0" smtClean="0"/>
              <a:t>الآثار البيئية.</a:t>
            </a:r>
          </a:p>
          <a:p>
            <a:r>
              <a:rPr lang="ar-SY" dirty="0" smtClean="0"/>
              <a:t>عوامل صحية.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الدراسة التمهيدية (4)... معلومات أخرى: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الدراسة التمهيدية (4)... معلومات أخرى:</a:t>
            </a:r>
            <a:endParaRPr lang="en-US" dirty="0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63857"/>
              </p:ext>
            </p:extLst>
          </p:nvPr>
        </p:nvGraphicFramePr>
        <p:xfrm>
          <a:off x="755576" y="1490726"/>
          <a:ext cx="8136904" cy="2651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مصنع</a:t>
                      </a:r>
                      <a:r>
                        <a:rPr lang="ar-SY" sz="2400" baseline="0" dirty="0" smtClean="0"/>
                        <a:t> مشروبات روحية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ورشة</a:t>
                      </a:r>
                      <a:r>
                        <a:rPr lang="ar-SY" sz="2400" baseline="0" dirty="0" smtClean="0"/>
                        <a:t> تصنيع خل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معمل</a:t>
                      </a:r>
                      <a:r>
                        <a:rPr lang="ar-SY" sz="2400" baseline="0" dirty="0" smtClean="0"/>
                        <a:t> منظفات كيميائية</a:t>
                      </a:r>
                      <a:endParaRPr lang="ar-SY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البعد</a:t>
                      </a:r>
                      <a:r>
                        <a:rPr lang="ar-SY" sz="2400" baseline="0" dirty="0" smtClean="0"/>
                        <a:t> الاجتماعي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الاثار البيئية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العوامل الصحية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Y" sz="2400" dirty="0" smtClean="0"/>
                        <a:t>نصيحتك..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5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تقدير كلفة الاستثمار في الأصول بأنواعها </a:t>
            </a:r>
          </a:p>
          <a:p>
            <a:r>
              <a:rPr lang="ar-SY" dirty="0" smtClean="0"/>
              <a:t>بالإضافة إلى الكلفة التشغيلية.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الدراسة التمهيدية (5) ... تقدير الكلفة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تقدير أرباح المشروع.</a:t>
            </a:r>
          </a:p>
          <a:p>
            <a:r>
              <a:rPr lang="ar-SY" dirty="0" smtClean="0"/>
              <a:t>تقدير أرباح المشاريع المشابهة.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الدراسة التمهيدية(6) ... تقدير الأرباح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تعتمد على المعلومات المكتبية.</a:t>
            </a:r>
          </a:p>
          <a:p>
            <a:r>
              <a:rPr lang="ar-SY" dirty="0" smtClean="0"/>
              <a:t>لا تستند إلى التحليل العميق.</a:t>
            </a:r>
          </a:p>
          <a:p>
            <a:r>
              <a:rPr lang="ar-SY" dirty="0" smtClean="0"/>
              <a:t>قليلة التكاليف.</a:t>
            </a:r>
          </a:p>
          <a:p>
            <a:r>
              <a:rPr lang="ar-SY" dirty="0" smtClean="0"/>
              <a:t>يجب التوقف عن إكمال الدراسة </a:t>
            </a:r>
            <a:r>
              <a:rPr lang="ar-SY" dirty="0" err="1" smtClean="0"/>
              <a:t>اذا</a:t>
            </a:r>
            <a:r>
              <a:rPr lang="ar-SY" dirty="0" smtClean="0"/>
              <a:t> ظهر ما يبرر رفض المشروع.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/>
              <a:t> مصداقية الدراسة التمهيدية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هي الدراسة التي تحدد الشروط الفنية والتسويقية </a:t>
            </a:r>
            <a:r>
              <a:rPr lang="ar-SY" dirty="0" err="1" smtClean="0"/>
              <a:t>والادارية</a:t>
            </a:r>
            <a:r>
              <a:rPr lang="ar-SY" dirty="0" smtClean="0"/>
              <a:t> والمالية </a:t>
            </a:r>
          </a:p>
          <a:p>
            <a:r>
              <a:rPr lang="ar-SY" dirty="0" smtClean="0"/>
              <a:t>التي يكون المشروع من خلالها ذا جدوى اقتصادية محددة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التعريف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مراحل دراسة الجدوى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206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تكاليف تأسيس</a:t>
            </a:r>
            <a:endParaRPr lang="en-US" dirty="0" smtClean="0"/>
          </a:p>
          <a:p>
            <a:r>
              <a:rPr lang="ar-SY" dirty="0" smtClean="0"/>
              <a:t>حجم المشروع</a:t>
            </a:r>
            <a:endParaRPr lang="en-US" dirty="0" smtClean="0"/>
          </a:p>
          <a:p>
            <a:r>
              <a:rPr lang="ar-SY" dirty="0" smtClean="0"/>
              <a:t>اختيار موقع المشروع</a:t>
            </a:r>
            <a:endParaRPr lang="en-US" dirty="0" smtClean="0"/>
          </a:p>
          <a:p>
            <a:r>
              <a:rPr lang="ar-SY" dirty="0" smtClean="0"/>
              <a:t>التجهيزات والمعدات</a:t>
            </a:r>
            <a:endParaRPr lang="en-US" dirty="0" smtClean="0"/>
          </a:p>
          <a:p>
            <a:r>
              <a:rPr lang="ar-SY" dirty="0" smtClean="0"/>
              <a:t>احتياجات المشروع من المواد الخام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مكونات الدراسة الفنية: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86"/>
            <a:ext cx="8229600" cy="780685"/>
          </a:xfrm>
        </p:spPr>
        <p:txBody>
          <a:bodyPr>
            <a:normAutofit/>
          </a:bodyPr>
          <a:lstStyle/>
          <a:p>
            <a:r>
              <a:rPr lang="ar-SY" dirty="0" smtClean="0"/>
              <a:t>نتائج الدراسة الفنية:</a:t>
            </a:r>
            <a:endParaRPr lang="en-US" dirty="0"/>
          </a:p>
        </p:txBody>
      </p:sp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104483"/>
              </p:ext>
            </p:extLst>
          </p:nvPr>
        </p:nvGraphicFramePr>
        <p:xfrm>
          <a:off x="251521" y="836712"/>
          <a:ext cx="8435280" cy="581019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87056"/>
                <a:gridCol w="1687056"/>
                <a:gridCol w="1687056"/>
                <a:gridCol w="1687056"/>
                <a:gridCol w="1687056"/>
              </a:tblGrid>
              <a:tr h="687052"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مكتب خدمات طلابية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شركة توزيع مواد</a:t>
                      </a:r>
                      <a:r>
                        <a:rPr lang="ar-SY" sz="2400" baseline="0" dirty="0" smtClean="0"/>
                        <a:t> غذائية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مدرسة خاصة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معمل</a:t>
                      </a:r>
                      <a:r>
                        <a:rPr lang="ar-SY" sz="2400" baseline="0" dirty="0" smtClean="0"/>
                        <a:t> تكرير مخلفات</a:t>
                      </a:r>
                      <a:endParaRPr lang="ar-SY" sz="2400" dirty="0"/>
                    </a:p>
                  </a:txBody>
                  <a:tcPr/>
                </a:tc>
              </a:tr>
              <a:tr h="687052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الطاقة الإنتاجية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687052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موقع المشروع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/>
                    </a:p>
                  </a:txBody>
                  <a:tcPr/>
                </a:tc>
              </a:tr>
              <a:tr h="981503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الات</a:t>
                      </a:r>
                      <a:r>
                        <a:rPr lang="ar-SY" sz="2400" dirty="0" smtClean="0"/>
                        <a:t>/</a:t>
                      </a:r>
                    </a:p>
                    <a:p>
                      <a:pPr algn="ctr" rtl="1"/>
                      <a:r>
                        <a:rPr lang="ar-SY" sz="2400" dirty="0" smtClean="0"/>
                        <a:t>تجهيزات</a:t>
                      </a:r>
                      <a:r>
                        <a:rPr lang="ar-SY" sz="2400" dirty="0" smtClean="0"/>
                        <a:t>/</a:t>
                      </a:r>
                      <a:r>
                        <a:rPr lang="ar-SY" sz="2400" baseline="0" dirty="0" smtClean="0"/>
                        <a:t> وسائل نقل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687052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مراحل الإنتاج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98054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تصميم</a:t>
                      </a:r>
                      <a:r>
                        <a:rPr lang="ar-SY" sz="2400" baseline="0" dirty="0" smtClean="0"/>
                        <a:t> داخلي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398054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العمالة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  <a:tr h="687052">
                <a:tc>
                  <a:txBody>
                    <a:bodyPr/>
                    <a:lstStyle/>
                    <a:p>
                      <a:pPr algn="ctr" rtl="1"/>
                      <a:r>
                        <a:rPr lang="ar-SY" sz="2400" dirty="0" smtClean="0"/>
                        <a:t>الجدول</a:t>
                      </a:r>
                      <a:r>
                        <a:rPr lang="ar-SY" sz="2400" baseline="0" dirty="0" smtClean="0"/>
                        <a:t> الزمني للتنفيذ</a:t>
                      </a:r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Y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8429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686800" cy="4525963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الطاقة </a:t>
            </a:r>
            <a:r>
              <a:rPr lang="ar-SY" dirty="0" smtClean="0"/>
              <a:t>الانتاجية.</a:t>
            </a:r>
            <a:endParaRPr lang="ar-SY" dirty="0" smtClean="0"/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موقع المشروع.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نوعية </a:t>
            </a:r>
            <a:r>
              <a:rPr lang="ar-SY" dirty="0" err="1" smtClean="0"/>
              <a:t>الالات</a:t>
            </a:r>
            <a:r>
              <a:rPr lang="ar-SY" dirty="0" smtClean="0"/>
              <a:t> والتجهيزات ووسائل النقل.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مراحل العمليات </a:t>
            </a:r>
            <a:r>
              <a:rPr lang="ar-SY" dirty="0" err="1" smtClean="0"/>
              <a:t>الانتاجية</a:t>
            </a:r>
            <a:r>
              <a:rPr lang="ar-SY" dirty="0" smtClean="0"/>
              <a:t>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وضع التصميم الداخلي للمشروع.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حجم ونوعية العمالة اللازمة.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تحديد الجدول الزمني لتنفيذ المشروع.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/>
              <a:t>نتائج الدراسة الفنية: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العرض والطلب الحالي.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العرض والطلب في المستقبل.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توصيف السوق.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المنافسة ومستوى الأسعار.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أساليب البيع والتوزيع.</a:t>
            </a:r>
          </a:p>
          <a:p>
            <a:pPr marL="624078" indent="-514350">
              <a:buFont typeface="+mj-lt"/>
              <a:buAutoNum type="arabicPeriod"/>
            </a:pPr>
            <a:endParaRPr lang="ar-SY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/>
              <a:t>دراسة السوق: - إمكانية تسويق المنتج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بيانات سكانية.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بيانات الاقتصاد الكلي (دخل قومي، رسوم جمركية..)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منافذ التوزيع والبيع (معارض، وكلاء، مواقع التواصل الاجتماعي)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بيانات العملاء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بيانات المنافسين (عددهم، أسعارهم، إمكانية التميز)</a:t>
            </a:r>
          </a:p>
          <a:p>
            <a:pPr marL="624078" indent="-514350">
              <a:buFont typeface="+mj-lt"/>
              <a:buAutoNum type="arabicPeriod"/>
            </a:pPr>
            <a:endParaRPr lang="ar-SY" dirty="0" smtClean="0"/>
          </a:p>
          <a:p>
            <a:pPr marL="624078" indent="-514350">
              <a:buFont typeface="+mj-lt"/>
              <a:buAutoNum type="arabicPeriod"/>
            </a:pPr>
            <a:endParaRPr lang="ar-SY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/>
              <a:t>البيانات اللازمة لدراسة السوق: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</p:spPr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إعداد تصور للهيكل التنظيمي.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عدد الموظفين في كل وحدة إدارية.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نوعية العمالة المطلوبة في كل مستوى.</a:t>
            </a:r>
          </a:p>
          <a:p>
            <a:pPr marL="624078" indent="-514350">
              <a:buFont typeface="+mj-lt"/>
              <a:buAutoNum type="arabicPeriod"/>
            </a:pPr>
            <a:r>
              <a:rPr lang="ar-SY" dirty="0" smtClean="0"/>
              <a:t>تكاليف الرواتب والأجور والمصاريف الإدارية.</a:t>
            </a:r>
          </a:p>
          <a:p>
            <a:pPr marL="624078" indent="-514350">
              <a:buFont typeface="+mj-lt"/>
              <a:buAutoNum type="arabicPeriod"/>
            </a:pPr>
            <a:endParaRPr lang="ar-SY" dirty="0" smtClean="0"/>
          </a:p>
          <a:p>
            <a:pPr marL="624078" indent="-514350">
              <a:buFont typeface="+mj-lt"/>
              <a:buAutoNum type="arabicPeriod"/>
            </a:pPr>
            <a:endParaRPr lang="ar-SY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Y" dirty="0" smtClean="0"/>
              <a:t>الدراسة </a:t>
            </a:r>
            <a:r>
              <a:rPr lang="ar-SY" dirty="0" err="1" smtClean="0"/>
              <a:t>الادارية</a:t>
            </a:r>
            <a:r>
              <a:rPr lang="ar-SY" dirty="0" smtClean="0"/>
              <a:t>: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SY" dirty="0" smtClean="0"/>
              <a:t>معدل العائد على رأس المال:  متوسط الدخل السنوي ÷ </a:t>
            </a:r>
            <a:r>
              <a:rPr lang="ar-SY" dirty="0" err="1" smtClean="0"/>
              <a:t>راس</a:t>
            </a:r>
            <a:r>
              <a:rPr lang="ar-SY" dirty="0" smtClean="0"/>
              <a:t> المال</a:t>
            </a:r>
          </a:p>
          <a:p>
            <a:endParaRPr lang="ar-SY" dirty="0" smtClean="0"/>
          </a:p>
          <a:p>
            <a:r>
              <a:rPr lang="ar-SY" dirty="0" smtClean="0"/>
              <a:t>فترة استرداد </a:t>
            </a:r>
            <a:r>
              <a:rPr lang="ar-SY" dirty="0" err="1" smtClean="0"/>
              <a:t>راس</a:t>
            </a:r>
            <a:r>
              <a:rPr lang="ar-SY" dirty="0" smtClean="0"/>
              <a:t> المال:     قيمة الاستثمار </a:t>
            </a:r>
            <a:r>
              <a:rPr lang="ar-SY" dirty="0" err="1" smtClean="0"/>
              <a:t>الاصلية</a:t>
            </a:r>
            <a:r>
              <a:rPr lang="ar-SY" dirty="0" smtClean="0"/>
              <a:t> ÷ صافي التدفق النقدي السنوي</a:t>
            </a:r>
          </a:p>
          <a:p>
            <a:endParaRPr lang="ar-SY" dirty="0" smtClean="0"/>
          </a:p>
          <a:p>
            <a:r>
              <a:rPr lang="ar-SY" dirty="0" smtClean="0"/>
              <a:t>صافي القيمة الحالية:</a:t>
            </a:r>
          </a:p>
          <a:p>
            <a:pPr>
              <a:buNone/>
            </a:pPr>
            <a:r>
              <a:rPr lang="ar-SY" dirty="0" smtClean="0"/>
              <a:t>صافي القيمة الحالية للتدفقات الداخلة&gt; صافي القيمة الحالية للتدفقات الخارجة</a:t>
            </a:r>
          </a:p>
          <a:p>
            <a:r>
              <a:rPr lang="ar-SY" dirty="0" smtClean="0"/>
              <a:t>معدل العائد الداخلي:</a:t>
            </a:r>
          </a:p>
          <a:p>
            <a:pPr>
              <a:buNone/>
            </a:pPr>
            <a:r>
              <a:rPr lang="ar-SY" dirty="0" smtClean="0"/>
              <a:t>معدل يجعل صافي القيمة الحالية </a:t>
            </a:r>
            <a:r>
              <a:rPr lang="ar-SY" dirty="0" err="1" smtClean="0"/>
              <a:t>لاي</a:t>
            </a:r>
            <a:r>
              <a:rPr lang="ar-SY" dirty="0" smtClean="0"/>
              <a:t> استثمار يساوي الصفر.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الدراسة المالية: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التقرير النهائي: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جدوى </a:t>
            </a:r>
            <a:r>
              <a:rPr lang="ar-SY" dirty="0" err="1" smtClean="0"/>
              <a:t>او</a:t>
            </a:r>
            <a:r>
              <a:rPr lang="ar-SY" dirty="0" smtClean="0"/>
              <a:t> عدم جدوى المشروع.</a:t>
            </a:r>
          </a:p>
          <a:p>
            <a:endParaRPr lang="ar-SY" dirty="0" smtClean="0"/>
          </a:p>
          <a:p>
            <a:r>
              <a:rPr lang="ar-SY" dirty="0" smtClean="0"/>
              <a:t>تفاصيل الدراسة بالكامل مع التوصية بتنفيذ </a:t>
            </a:r>
            <a:r>
              <a:rPr lang="ar-SY" dirty="0" err="1" smtClean="0"/>
              <a:t>او</a:t>
            </a:r>
            <a:r>
              <a:rPr lang="ar-SY" dirty="0" smtClean="0"/>
              <a:t> عدم تنفيذ المشروع.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مبادرة مخططة ومبرمجة ومتناسقة.</a:t>
            </a:r>
          </a:p>
          <a:p>
            <a:r>
              <a:rPr lang="ar-SY" dirty="0" smtClean="0"/>
              <a:t>يتم القيام </a:t>
            </a:r>
            <a:r>
              <a:rPr lang="ar-SY" dirty="0" err="1" smtClean="0"/>
              <a:t>بها</a:t>
            </a:r>
            <a:r>
              <a:rPr lang="ar-SY" dirty="0" smtClean="0"/>
              <a:t> بالاعتماد على الموارد المتاحة.</a:t>
            </a:r>
          </a:p>
          <a:p>
            <a:r>
              <a:rPr lang="ar-SY" dirty="0" smtClean="0"/>
              <a:t>من اجل توفير:</a:t>
            </a:r>
          </a:p>
          <a:p>
            <a:pPr lvl="1"/>
            <a:r>
              <a:rPr lang="ar-SY" dirty="0" smtClean="0"/>
              <a:t>منتج مميز</a:t>
            </a:r>
          </a:p>
          <a:p>
            <a:pPr lvl="1"/>
            <a:r>
              <a:rPr lang="ar-SY" dirty="0" smtClean="0"/>
              <a:t>خدمة مميزة.</a:t>
            </a:r>
          </a:p>
          <a:p>
            <a:r>
              <a:rPr lang="ar-SY" dirty="0" smtClean="0"/>
              <a:t>ضمن نطاق زمني ومكاني محددين.</a:t>
            </a:r>
            <a:endParaRPr lang="ar-SY" dirty="0"/>
          </a:p>
          <a:p>
            <a:pPr lvl="1"/>
            <a:endParaRPr lang="ar-SY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تعريف المشروع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دراسة جدوى ضعيفة غير دقيقة.</a:t>
            </a:r>
          </a:p>
          <a:p>
            <a:r>
              <a:rPr lang="ar-SY" dirty="0" smtClean="0"/>
              <a:t>تقدير تكاليف المشروع اقل من القيمة الفعلية.</a:t>
            </a:r>
          </a:p>
          <a:p>
            <a:r>
              <a:rPr lang="ar-SY" dirty="0" smtClean="0"/>
              <a:t>وضع جدول متفائل جدا لتنفيذ المشروع.</a:t>
            </a:r>
          </a:p>
          <a:p>
            <a:r>
              <a:rPr lang="ar-SY" dirty="0" smtClean="0"/>
              <a:t>التنبؤ المسرف في ناتج المشروع أو الأسعار.</a:t>
            </a:r>
          </a:p>
          <a:p>
            <a:r>
              <a:rPr lang="ar-SY" dirty="0" smtClean="0"/>
              <a:t>المغالاة في تقدير عائد الاستثمار.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أسباب عدم نجاح مشروع ما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تعتمد على بيانات ومعلومات موثقة.</a:t>
            </a:r>
          </a:p>
          <a:p>
            <a:r>
              <a:rPr lang="ar-SY" dirty="0" smtClean="0"/>
              <a:t>شاملة للجوانب الإدارية والفنية والتسويقية والمالية.</a:t>
            </a:r>
          </a:p>
          <a:p>
            <a:r>
              <a:rPr lang="ar-SY" dirty="0" smtClean="0"/>
              <a:t>تراعي خصائص المكان والزمان.</a:t>
            </a:r>
          </a:p>
          <a:p>
            <a:r>
              <a:rPr lang="ar-SY" dirty="0" smtClean="0"/>
              <a:t>تحدد شروط جدوى المشروع.</a:t>
            </a:r>
          </a:p>
          <a:p>
            <a:r>
              <a:rPr lang="ar-SY" dirty="0" smtClean="0"/>
              <a:t>تصلح كخطة لتنفيذ المشروع.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مميزات الدراسة الجيدة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6" y="1600201"/>
            <a:ext cx="3257544" cy="90010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ar-SY" sz="3200" b="1" u="sng" dirty="0" smtClean="0">
                <a:solidFill>
                  <a:schemeClr val="accent1"/>
                </a:solidFill>
              </a:rPr>
              <a:t>المشروع الخاص:</a:t>
            </a:r>
            <a:endParaRPr 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متى يكون المشروع مجدياً...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0" y="2643182"/>
          <a:ext cx="8072494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72494"/>
              </a:tblGrid>
              <a:tr h="785818">
                <a:tc>
                  <a:txBody>
                    <a:bodyPr/>
                    <a:lstStyle/>
                    <a:p>
                      <a:pPr algn="r"/>
                      <a:r>
                        <a:rPr lang="ar-SY" sz="2400" b="1" dirty="0" smtClean="0"/>
                        <a:t>عائد المشروع</a:t>
                      </a:r>
                      <a:r>
                        <a:rPr lang="ar-SY" sz="2400" b="1" baseline="0" dirty="0" smtClean="0"/>
                        <a:t> </a:t>
                      </a:r>
                    </a:p>
                    <a:p>
                      <a:pPr algn="r"/>
                      <a:r>
                        <a:rPr lang="ar-SY" sz="2400" b="1" baseline="0" dirty="0" smtClean="0"/>
                        <a:t>= عائد الاستثمار الخالي من المخاطرة + نسبة التضخم + نسبة عائد مرضية</a:t>
                      </a:r>
                      <a:endParaRPr lang="en-US" sz="2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xplosion 2 7"/>
          <p:cNvSpPr/>
          <p:nvPr/>
        </p:nvSpPr>
        <p:spPr>
          <a:xfrm>
            <a:off x="1142976" y="1142984"/>
            <a:ext cx="2057408" cy="1200152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b="1" dirty="0" smtClean="0"/>
              <a:t>عوائد مالية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6380" y="1600201"/>
            <a:ext cx="3400420" cy="900106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ClrTx/>
              <a:buSzTx/>
              <a:buFont typeface="Wingdings" pitchFamily="2" charset="2"/>
              <a:buChar char="Ø"/>
              <a:defRPr/>
            </a:pPr>
            <a:r>
              <a:rPr lang="ar-SY" sz="3200" b="1" u="sng" dirty="0" smtClean="0">
                <a:solidFill>
                  <a:schemeClr val="accent3"/>
                </a:solidFill>
              </a:rPr>
              <a:t>المشروع العام :</a:t>
            </a:r>
            <a:endParaRPr lang="en-US" sz="3200" b="1" u="sng" dirty="0">
              <a:solidFill>
                <a:schemeClr val="accent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متى يكون المشروع مجدياً...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0" y="2643182"/>
          <a:ext cx="8072494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72494"/>
              </a:tblGrid>
              <a:tr h="785818">
                <a:tc>
                  <a:txBody>
                    <a:bodyPr/>
                    <a:lstStyle/>
                    <a:p>
                      <a:pPr algn="r"/>
                      <a:r>
                        <a:rPr lang="ar-SY" sz="2400" b="1" dirty="0" smtClean="0"/>
                        <a:t>المنفعة الاجتماعية</a:t>
                      </a:r>
                    </a:p>
                    <a:p>
                      <a:pPr algn="r"/>
                      <a:r>
                        <a:rPr lang="ar-SY" sz="2400" b="1" dirty="0" smtClean="0"/>
                        <a:t>أكبر</a:t>
                      </a:r>
                      <a:r>
                        <a:rPr lang="ar-SY" sz="2400" b="1" baseline="0" dirty="0" smtClean="0"/>
                        <a:t> أو تساوي                تكلفة المشروع</a:t>
                      </a:r>
                      <a:endParaRPr lang="en-US" sz="24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Explosion 2 7"/>
          <p:cNvSpPr/>
          <p:nvPr/>
        </p:nvSpPr>
        <p:spPr>
          <a:xfrm>
            <a:off x="1142976" y="1142984"/>
            <a:ext cx="2057408" cy="1200152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b="1" dirty="0" smtClean="0"/>
              <a:t>منافع اجتماعية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مراحل دراسة الجدوى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300688"/>
              </p:ext>
            </p:extLst>
          </p:nvPr>
        </p:nvGraphicFramePr>
        <p:xfrm>
          <a:off x="503238" y="68133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Y" dirty="0" smtClean="0"/>
              <a:t>خصائص المنتج</a:t>
            </a:r>
          </a:p>
          <a:p>
            <a:r>
              <a:rPr lang="ar-SY" dirty="0" smtClean="0"/>
              <a:t>المنتجات المكملة</a:t>
            </a:r>
          </a:p>
          <a:p>
            <a:r>
              <a:rPr lang="ar-SY" dirty="0" smtClean="0"/>
              <a:t>الحاجات التي يلبيها للمجتمع</a:t>
            </a:r>
          </a:p>
          <a:p>
            <a:r>
              <a:rPr lang="ar-SY" dirty="0" smtClean="0"/>
              <a:t>البدائل المتاحة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Y" dirty="0" smtClean="0"/>
              <a:t>دراسة تمهيدية (1) ... وصف المنتج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spect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142</TotalTime>
  <Words>751</Words>
  <Application>Microsoft Office PowerPoint</Application>
  <PresentationFormat>عرض على الشاشة (3:4)‏</PresentationFormat>
  <Paragraphs>191</Paragraphs>
  <Slides>28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28</vt:i4>
      </vt:variant>
    </vt:vector>
  </HeadingPairs>
  <TitlesOfParts>
    <vt:vector size="37" baseType="lpstr">
      <vt:lpstr>Arial</vt:lpstr>
      <vt:lpstr>Lucida Sans Unicode</vt:lpstr>
      <vt:lpstr>Tahoma</vt:lpstr>
      <vt:lpstr>Verdana</vt:lpstr>
      <vt:lpstr>Wingdings</vt:lpstr>
      <vt:lpstr>Wingdings 2</vt:lpstr>
      <vt:lpstr>Wingdings 3</vt:lpstr>
      <vt:lpstr>Concourse</vt:lpstr>
      <vt:lpstr>Aspect</vt:lpstr>
      <vt:lpstr>دراسة الجدوى الاقتصادية </vt:lpstr>
      <vt:lpstr>التعريف</vt:lpstr>
      <vt:lpstr>تعريف المشروع</vt:lpstr>
      <vt:lpstr>أسباب عدم نجاح مشروع ما</vt:lpstr>
      <vt:lpstr>مميزات الدراسة الجيدة</vt:lpstr>
      <vt:lpstr>متى يكون المشروع مجدياً...</vt:lpstr>
      <vt:lpstr>متى يكون المشروع مجدياً...</vt:lpstr>
      <vt:lpstr>مراحل دراسة الجدوى</vt:lpstr>
      <vt:lpstr>دراسة تمهيدية (1) ... وصف المنتج</vt:lpstr>
      <vt:lpstr>الوصف الاولي للمنتج</vt:lpstr>
      <vt:lpstr>دراسة تمهيدية (2) ... وصف السوق</vt:lpstr>
      <vt:lpstr>الوصف الاولي للسوق</vt:lpstr>
      <vt:lpstr>الدراسة التمهيدية (3) ... وصف المتغيرات العامة</vt:lpstr>
      <vt:lpstr>الدراسة التمهيدية (3) ... وصف المتغيرات العامة</vt:lpstr>
      <vt:lpstr>الدراسة التمهيدية (4)... معلومات أخرى:</vt:lpstr>
      <vt:lpstr>الدراسة التمهيدية (4)... معلومات أخرى:</vt:lpstr>
      <vt:lpstr>الدراسة التمهيدية (5) ... تقدير الكلفة </vt:lpstr>
      <vt:lpstr>الدراسة التمهيدية(6) ... تقدير الأرباح</vt:lpstr>
      <vt:lpstr> مصداقية الدراسة التمهيدية</vt:lpstr>
      <vt:lpstr>مراحل دراسة الجدوى</vt:lpstr>
      <vt:lpstr>مكونات الدراسة الفنية:</vt:lpstr>
      <vt:lpstr>نتائج الدراسة الفنية:</vt:lpstr>
      <vt:lpstr>نتائج الدراسة الفنية:</vt:lpstr>
      <vt:lpstr>دراسة السوق: - إمكانية تسويق المنتج</vt:lpstr>
      <vt:lpstr>البيانات اللازمة لدراسة السوق:</vt:lpstr>
      <vt:lpstr>الدراسة الادارية:</vt:lpstr>
      <vt:lpstr>الدراسة المالية:</vt:lpstr>
      <vt:lpstr>التقرير النهائي:</vt:lpstr>
    </vt:vector>
  </TitlesOfParts>
  <Company>Updatesofts Forums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m.wtfeh</dc:creator>
  <cp:lastModifiedBy>معتصم وطفه</cp:lastModifiedBy>
  <cp:revision>91</cp:revision>
  <dcterms:created xsi:type="dcterms:W3CDTF">2015-09-09T07:58:38Z</dcterms:created>
  <dcterms:modified xsi:type="dcterms:W3CDTF">2015-07-10T10:59:26Z</dcterms:modified>
</cp:coreProperties>
</file>